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2.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3.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4.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notesSlides/notesSlide5.xml" ContentType="application/vnd.openxmlformats-officedocument.presentationml.notesSlide+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6.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7.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8.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notesSlides/notesSlide9.xml" ContentType="application/vnd.openxmlformats-officedocument.presentationml.notesSlide+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notesSlides/notesSlide10.xml" ContentType="application/vnd.openxmlformats-officedocument.presentationml.notesSlide+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notesSlides/notesSlide11.xml" ContentType="application/vnd.openxmlformats-officedocument.presentationml.notesSlide+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notesSlides/notesSlide12.xml" ContentType="application/vnd.openxmlformats-officedocument.presentationml.notesSlide+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notesSlides/notesSlide13.xml" ContentType="application/vnd.openxmlformats-officedocument.presentationml.notesSlide+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notesSlides/notesSlide14.xml" ContentType="application/vnd.openxmlformats-officedocument.presentationml.notesSlide+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notesSlides/notesSlide15.xml" ContentType="application/vnd.openxmlformats-officedocument.presentationml.notesSlide+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notesSlides/notesSlide16.xml" ContentType="application/vnd.openxmlformats-officedocument.presentationml.notesSlide+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notesSlides/notesSlide17.xml" ContentType="application/vnd.openxmlformats-officedocument.presentationml.notesSlide+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notesSlides/notesSlide18.xml" ContentType="application/vnd.openxmlformats-officedocument.presentationml.notesSlide+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notesSlides/notesSlide19.xml" ContentType="application/vnd.openxmlformats-officedocument.presentationml.notesSlide+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notesSlides/notesSlide20.xml" ContentType="application/vnd.openxmlformats-officedocument.presentationml.notesSlide+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notesSlides/notesSlide21.xml" ContentType="application/vnd.openxmlformats-officedocument.presentationml.notesSlide+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notesSlides/notesSlide22.xml" ContentType="application/vnd.openxmlformats-officedocument.presentationml.notesSlide+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notesSlides/notesSlide23.xml" ContentType="application/vnd.openxmlformats-officedocument.presentationml.notesSlide+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notesSlides/notesSlide24.xml" ContentType="application/vnd.openxmlformats-officedocument.presentationml.notesSlide+xml"/>
  <Override PartName="/ppt/media/image70.jpg" ContentType="image/jpeg"/>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notesSlides/notesSlide25.xml" ContentType="application/vnd.openxmlformats-officedocument.presentationml.notesSlide+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notesSlides/notesSlide26.xml" ContentType="application/vnd.openxmlformats-officedocument.presentationml.notesSlide+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notesSlides/notesSlide27.xml" ContentType="application/vnd.openxmlformats-officedocument.presentationml.notesSlide+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notesSlides/notesSlide28.xml" ContentType="application/vnd.openxmlformats-officedocument.presentationml.notesSlide+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notesSlides/notesSlide29.xml" ContentType="application/vnd.openxmlformats-officedocument.presentationml.notesSlide+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notesSlides/notesSlide30.xml" ContentType="application/vnd.openxmlformats-officedocument.presentationml.notesSlide+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7" r:id="rId2"/>
  </p:sldMasterIdLst>
  <p:notesMasterIdLst>
    <p:notesMasterId r:id="rId52"/>
  </p:notesMasterIdLst>
  <p:sldIdLst>
    <p:sldId id="256" r:id="rId3"/>
    <p:sldId id="258" r:id="rId4"/>
    <p:sldId id="260" r:id="rId5"/>
    <p:sldId id="262" r:id="rId6"/>
    <p:sldId id="263" r:id="rId7"/>
    <p:sldId id="264" r:id="rId8"/>
    <p:sldId id="266" r:id="rId9"/>
    <p:sldId id="267" r:id="rId10"/>
    <p:sldId id="338" r:id="rId11"/>
    <p:sldId id="337" r:id="rId12"/>
    <p:sldId id="269" r:id="rId13"/>
    <p:sldId id="276" r:id="rId14"/>
    <p:sldId id="277" r:id="rId15"/>
    <p:sldId id="278" r:id="rId16"/>
    <p:sldId id="279" r:id="rId17"/>
    <p:sldId id="280" r:id="rId18"/>
    <p:sldId id="281" r:id="rId19"/>
    <p:sldId id="271" r:id="rId20"/>
    <p:sldId id="272" r:id="rId21"/>
    <p:sldId id="273" r:id="rId22"/>
    <p:sldId id="274" r:id="rId23"/>
    <p:sldId id="284" r:id="rId24"/>
    <p:sldId id="285" r:id="rId25"/>
    <p:sldId id="286" r:id="rId26"/>
    <p:sldId id="287" r:id="rId27"/>
    <p:sldId id="289" r:id="rId28"/>
    <p:sldId id="296" r:id="rId29"/>
    <p:sldId id="297" r:id="rId30"/>
    <p:sldId id="396" r:id="rId31"/>
    <p:sldId id="295" r:id="rId32"/>
    <p:sldId id="303" r:id="rId33"/>
    <p:sldId id="310" r:id="rId34"/>
    <p:sldId id="311" r:id="rId35"/>
    <p:sldId id="391" r:id="rId36"/>
    <p:sldId id="312" r:id="rId37"/>
    <p:sldId id="314" r:id="rId38"/>
    <p:sldId id="315" r:id="rId39"/>
    <p:sldId id="318" r:id="rId40"/>
    <p:sldId id="324" r:id="rId41"/>
    <p:sldId id="323" r:id="rId42"/>
    <p:sldId id="327" r:id="rId43"/>
    <p:sldId id="397" r:id="rId44"/>
    <p:sldId id="261" r:id="rId45"/>
    <p:sldId id="404" r:id="rId46"/>
    <p:sldId id="400" r:id="rId47"/>
    <p:sldId id="259" r:id="rId48"/>
    <p:sldId id="399" r:id="rId49"/>
    <p:sldId id="333" r:id="rId50"/>
    <p:sldId id="394" r:id="rId51"/>
  </p:sldIdLst>
  <p:sldSz cx="12700000" cy="7772400"/>
  <p:notesSz cx="12700000" cy="77724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B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596604-6E11-4F75-99A9-D75C93270B30}" v="100" dt="2025-04-29T19:06:10.33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851" autoAdjust="0"/>
  </p:normalViewPr>
  <p:slideViewPr>
    <p:cSldViewPr>
      <p:cViewPr varScale="1">
        <p:scale>
          <a:sx n="50" d="100"/>
          <a:sy n="50" d="100"/>
        </p:scale>
        <p:origin x="1829" y="269"/>
      </p:cViewPr>
      <p:guideLst>
        <p:guide orient="horz" pos="2880"/>
        <p:guide pos="2160"/>
      </p:guideLst>
    </p:cSldViewPr>
  </p:slideViewPr>
  <p:notesTextViewPr>
    <p:cViewPr>
      <p:scale>
        <a:sx n="3" d="2"/>
        <a:sy n="3" d="2"/>
      </p:scale>
      <p:origin x="0" y="0"/>
    </p:cViewPr>
  </p:notesTextViewPr>
  <p:notesViewPr>
    <p:cSldViewPr>
      <p:cViewPr varScale="1">
        <p:scale>
          <a:sx n="99" d="100"/>
          <a:sy n="99" d="100"/>
        </p:scale>
        <p:origin x="1752"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customXml" Target="../customXml/item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customXml" Target="../customXml/item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 Id="rId60" Type="http://schemas.openxmlformats.org/officeDocument/2006/relationships/customXml" Target="../customXml/item2.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Charette" userId="e63f9ea98bd001b4" providerId="LiveId" clId="{D1596604-6E11-4F75-99A9-D75C93270B30}"/>
    <pc:docChg chg="undo redo custSel addSld delSld modSld sldOrd addMainMaster">
      <pc:chgData name="Cristina Charette" userId="e63f9ea98bd001b4" providerId="LiveId" clId="{D1596604-6E11-4F75-99A9-D75C93270B30}" dt="2025-04-29T19:15:05.497" v="9594" actId="20577"/>
      <pc:docMkLst>
        <pc:docMk/>
      </pc:docMkLst>
      <pc:sldChg chg="addSp delSp modSp mod">
        <pc:chgData name="Cristina Charette" userId="e63f9ea98bd001b4" providerId="LiveId" clId="{D1596604-6E11-4F75-99A9-D75C93270B30}" dt="2025-04-21T16:24:57.343" v="8969" actId="790"/>
        <pc:sldMkLst>
          <pc:docMk/>
          <pc:sldMk cId="0" sldId="256"/>
        </pc:sldMkLst>
        <pc:spChg chg="mod">
          <ac:chgData name="Cristina Charette" userId="e63f9ea98bd001b4" providerId="LiveId" clId="{D1596604-6E11-4F75-99A9-D75C93270B30}" dt="2025-04-21T16:24:57.343" v="8969" actId="790"/>
          <ac:spMkLst>
            <pc:docMk/>
            <pc:sldMk cId="0" sldId="256"/>
            <ac:spMk id="7" creationId="{00000000-0000-0000-0000-000000000000}"/>
          </ac:spMkLst>
        </pc:spChg>
        <pc:spChg chg="mod">
          <ac:chgData name="Cristina Charette" userId="e63f9ea98bd001b4" providerId="LiveId" clId="{D1596604-6E11-4F75-99A9-D75C93270B30}" dt="2025-04-21T16:24:57.343" v="8969" actId="790"/>
          <ac:spMkLst>
            <pc:docMk/>
            <pc:sldMk cId="0" sldId="256"/>
            <ac:spMk id="8" creationId="{00000000-0000-0000-0000-000000000000}"/>
          </ac:spMkLst>
        </pc:spChg>
        <pc:picChg chg="mod topLvl">
          <ac:chgData name="Cristina Charette" userId="e63f9ea98bd001b4" providerId="LiveId" clId="{D1596604-6E11-4F75-99A9-D75C93270B30}" dt="2025-04-21T14:00:05.003" v="4225" actId="14100"/>
          <ac:picMkLst>
            <pc:docMk/>
            <pc:sldMk cId="0" sldId="256"/>
            <ac:picMk id="3" creationId="{00000000-0000-0000-0000-000000000000}"/>
          </ac:picMkLst>
        </pc:picChg>
        <pc:picChg chg="add mod">
          <ac:chgData name="Cristina Charette" userId="e63f9ea98bd001b4" providerId="LiveId" clId="{D1596604-6E11-4F75-99A9-D75C93270B30}" dt="2025-04-21T13:59:49.765" v="4222" actId="1076"/>
          <ac:picMkLst>
            <pc:docMk/>
            <pc:sldMk cId="0" sldId="256"/>
            <ac:picMk id="10" creationId="{F931CFFE-B698-2484-55A1-6A72E214AABB}"/>
          </ac:picMkLst>
        </pc:picChg>
        <pc:picChg chg="add mod">
          <ac:chgData name="Cristina Charette" userId="e63f9ea98bd001b4" providerId="LiveId" clId="{D1596604-6E11-4F75-99A9-D75C93270B30}" dt="2025-04-21T13:59:55.484" v="4223" actId="1076"/>
          <ac:picMkLst>
            <pc:docMk/>
            <pc:sldMk cId="0" sldId="256"/>
            <ac:picMk id="12" creationId="{9DECEFFD-7DED-C331-283D-653AE8115490}"/>
          </ac:picMkLst>
        </pc:picChg>
      </pc:sldChg>
      <pc:sldChg chg="del">
        <pc:chgData name="Cristina Charette" userId="e63f9ea98bd001b4" providerId="LiveId" clId="{D1596604-6E11-4F75-99A9-D75C93270B30}" dt="2025-04-14T19:27:22.232" v="0" actId="47"/>
        <pc:sldMkLst>
          <pc:docMk/>
          <pc:sldMk cId="0" sldId="257"/>
        </pc:sldMkLst>
      </pc:sldChg>
      <pc:sldChg chg="modSp mod modNotesTx">
        <pc:chgData name="Cristina Charette" userId="e63f9ea98bd001b4" providerId="LiveId" clId="{D1596604-6E11-4F75-99A9-D75C93270B30}" dt="2025-04-21T16:24:57.343" v="8969" actId="790"/>
        <pc:sldMkLst>
          <pc:docMk/>
          <pc:sldMk cId="0" sldId="258"/>
        </pc:sldMkLst>
        <pc:spChg chg="mod">
          <ac:chgData name="Cristina Charette" userId="e63f9ea98bd001b4" providerId="LiveId" clId="{D1596604-6E11-4F75-99A9-D75C93270B30}" dt="2025-04-21T16:24:57.343" v="8969" actId="790"/>
          <ac:spMkLst>
            <pc:docMk/>
            <pc:sldMk cId="0" sldId="258"/>
            <ac:spMk id="2" creationId="{00000000-0000-0000-0000-000000000000}"/>
          </ac:spMkLst>
        </pc:spChg>
        <pc:spChg chg="mod">
          <ac:chgData name="Cristina Charette" userId="e63f9ea98bd001b4" providerId="LiveId" clId="{D1596604-6E11-4F75-99A9-D75C93270B30}" dt="2025-04-21T16:24:57.343" v="8969" actId="790"/>
          <ac:spMkLst>
            <pc:docMk/>
            <pc:sldMk cId="0" sldId="258"/>
            <ac:spMk id="3" creationId="{00000000-0000-0000-0000-000000000000}"/>
          </ac:spMkLst>
        </pc:spChg>
      </pc:sldChg>
      <pc:sldChg chg="add del modNotesTx">
        <pc:chgData name="Cristina Charette" userId="e63f9ea98bd001b4" providerId="LiveId" clId="{D1596604-6E11-4F75-99A9-D75C93270B30}" dt="2025-04-15T15:58:00.870" v="1282" actId="47"/>
        <pc:sldMkLst>
          <pc:docMk/>
          <pc:sldMk cId="0" sldId="259"/>
        </pc:sldMkLst>
      </pc:sldChg>
      <pc:sldChg chg="modSp add mod ord">
        <pc:chgData name="Cristina Charette" userId="e63f9ea98bd001b4" providerId="LiveId" clId="{D1596604-6E11-4F75-99A9-D75C93270B30}" dt="2025-04-21T17:10:00.749" v="9025"/>
        <pc:sldMkLst>
          <pc:docMk/>
          <pc:sldMk cId="2902639857" sldId="259"/>
        </pc:sldMkLst>
        <pc:spChg chg="mod">
          <ac:chgData name="Cristina Charette" userId="e63f9ea98bd001b4" providerId="LiveId" clId="{D1596604-6E11-4F75-99A9-D75C93270B30}" dt="2025-04-21T16:24:57.343" v="8969" actId="790"/>
          <ac:spMkLst>
            <pc:docMk/>
            <pc:sldMk cId="2902639857" sldId="259"/>
            <ac:spMk id="2"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3"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4"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5"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6"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7"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8" creationId="{00000000-0000-0000-0000-000000000000}"/>
          </ac:spMkLst>
        </pc:spChg>
        <pc:spChg chg="mod">
          <ac:chgData name="Cristina Charette" userId="e63f9ea98bd001b4" providerId="LiveId" clId="{D1596604-6E11-4F75-99A9-D75C93270B30}" dt="2025-04-21T16:24:57.343" v="8969" actId="790"/>
          <ac:spMkLst>
            <pc:docMk/>
            <pc:sldMk cId="2902639857" sldId="259"/>
            <ac:spMk id="18" creationId="{2E25320E-2535-4890-B266-B36A960FA78B}"/>
          </ac:spMkLst>
        </pc:spChg>
      </pc:sldChg>
      <pc:sldChg chg="delSp modSp mod ord">
        <pc:chgData name="Cristina Charette" userId="e63f9ea98bd001b4" providerId="LiveId" clId="{D1596604-6E11-4F75-99A9-D75C93270B30}" dt="2025-04-21T16:24:57.343" v="8969" actId="790"/>
        <pc:sldMkLst>
          <pc:docMk/>
          <pc:sldMk cId="0" sldId="260"/>
        </pc:sldMkLst>
        <pc:spChg chg="mod">
          <ac:chgData name="Cristina Charette" userId="e63f9ea98bd001b4" providerId="LiveId" clId="{D1596604-6E11-4F75-99A9-D75C93270B30}" dt="2025-04-21T16:24:57.343" v="8969" actId="790"/>
          <ac:spMkLst>
            <pc:docMk/>
            <pc:sldMk cId="0" sldId="260"/>
            <ac:spMk id="17" creationId="{00000000-0000-0000-0000-000000000000}"/>
          </ac:spMkLst>
        </pc:spChg>
        <pc:spChg chg="mod">
          <ac:chgData name="Cristina Charette" userId="e63f9ea98bd001b4" providerId="LiveId" clId="{D1596604-6E11-4F75-99A9-D75C93270B30}" dt="2025-04-21T16:24:57.343" v="8969" actId="790"/>
          <ac:spMkLst>
            <pc:docMk/>
            <pc:sldMk cId="0" sldId="260"/>
            <ac:spMk id="18" creationId="{00000000-0000-0000-0000-000000000000}"/>
          </ac:spMkLst>
        </pc:spChg>
      </pc:sldChg>
      <pc:sldChg chg="del">
        <pc:chgData name="Cristina Charette" userId="e63f9ea98bd001b4" providerId="LiveId" clId="{D1596604-6E11-4F75-99A9-D75C93270B30}" dt="2025-04-15T16:04:14.717" v="1335" actId="2696"/>
        <pc:sldMkLst>
          <pc:docMk/>
          <pc:sldMk cId="0" sldId="261"/>
        </pc:sldMkLst>
      </pc:sldChg>
      <pc:sldChg chg="modSp add mod ord modShow modNotes modNotesTx">
        <pc:chgData name="Cristina Charette" userId="e63f9ea98bd001b4" providerId="LiveId" clId="{D1596604-6E11-4F75-99A9-D75C93270B30}" dt="2025-04-29T18:37:37.381" v="9585" actId="729"/>
        <pc:sldMkLst>
          <pc:docMk/>
          <pc:sldMk cId="917501004" sldId="261"/>
        </pc:sldMkLst>
        <pc:picChg chg="mod">
          <ac:chgData name="Cristina Charette" userId="e63f9ea98bd001b4" providerId="LiveId" clId="{D1596604-6E11-4F75-99A9-D75C93270B30}" dt="2025-04-21T15:33:34.699" v="5470" actId="14100"/>
          <ac:picMkLst>
            <pc:docMk/>
            <pc:sldMk cId="917501004" sldId="261"/>
            <ac:picMk id="8" creationId="{D59C69E1-2565-7017-9A53-D65577CB3284}"/>
          </ac:picMkLst>
        </pc:picChg>
      </pc:sldChg>
      <pc:sldChg chg="modSp mod modNotesTx">
        <pc:chgData name="Cristina Charette" userId="e63f9ea98bd001b4" providerId="LiveId" clId="{D1596604-6E11-4F75-99A9-D75C93270B30}" dt="2025-04-21T16:24:57.343" v="8969" actId="790"/>
        <pc:sldMkLst>
          <pc:docMk/>
          <pc:sldMk cId="0" sldId="262"/>
        </pc:sldMkLst>
        <pc:spChg chg="mod">
          <ac:chgData name="Cristina Charette" userId="e63f9ea98bd001b4" providerId="LiveId" clId="{D1596604-6E11-4F75-99A9-D75C93270B30}" dt="2025-04-21T16:24:57.343" v="8969" actId="790"/>
          <ac:spMkLst>
            <pc:docMk/>
            <pc:sldMk cId="0" sldId="262"/>
            <ac:spMk id="3" creationId="{00000000-0000-0000-0000-000000000000}"/>
          </ac:spMkLst>
        </pc:spChg>
        <pc:spChg chg="mod">
          <ac:chgData name="Cristina Charette" userId="e63f9ea98bd001b4" providerId="LiveId" clId="{D1596604-6E11-4F75-99A9-D75C93270B30}" dt="2025-04-21T16:24:57.343" v="8969" actId="790"/>
          <ac:spMkLst>
            <pc:docMk/>
            <pc:sldMk cId="0" sldId="262"/>
            <ac:spMk id="7" creationId="{00000000-0000-0000-0000-000000000000}"/>
          </ac:spMkLst>
        </pc:spChg>
      </pc:sldChg>
      <pc:sldChg chg="modSp mod">
        <pc:chgData name="Cristina Charette" userId="e63f9ea98bd001b4" providerId="LiveId" clId="{D1596604-6E11-4F75-99A9-D75C93270B30}" dt="2025-04-21T16:24:57.343" v="8969" actId="790"/>
        <pc:sldMkLst>
          <pc:docMk/>
          <pc:sldMk cId="0" sldId="263"/>
        </pc:sldMkLst>
        <pc:spChg chg="mod">
          <ac:chgData name="Cristina Charette" userId="e63f9ea98bd001b4" providerId="LiveId" clId="{D1596604-6E11-4F75-99A9-D75C93270B30}" dt="2025-04-21T16:24:57.343" v="8969" actId="790"/>
          <ac:spMkLst>
            <pc:docMk/>
            <pc:sldMk cId="0" sldId="263"/>
            <ac:spMk id="4" creationId="{00000000-0000-0000-0000-000000000000}"/>
          </ac:spMkLst>
        </pc:spChg>
        <pc:spChg chg="mod">
          <ac:chgData name="Cristina Charette" userId="e63f9ea98bd001b4" providerId="LiveId" clId="{D1596604-6E11-4F75-99A9-D75C93270B30}" dt="2025-04-21T16:24:57.343" v="8969" actId="790"/>
          <ac:spMkLst>
            <pc:docMk/>
            <pc:sldMk cId="0" sldId="263"/>
            <ac:spMk id="7" creationId="{00000000-0000-0000-0000-000000000000}"/>
          </ac:spMkLst>
        </pc:spChg>
        <pc:spChg chg="mod">
          <ac:chgData name="Cristina Charette" userId="e63f9ea98bd001b4" providerId="LiveId" clId="{D1596604-6E11-4F75-99A9-D75C93270B30}" dt="2025-04-21T16:24:57.343" v="8969" actId="790"/>
          <ac:spMkLst>
            <pc:docMk/>
            <pc:sldMk cId="0" sldId="263"/>
            <ac:spMk id="10" creationId="{00000000-0000-0000-0000-000000000000}"/>
          </ac:spMkLst>
        </pc:spChg>
        <pc:spChg chg="mod">
          <ac:chgData name="Cristina Charette" userId="e63f9ea98bd001b4" providerId="LiveId" clId="{D1596604-6E11-4F75-99A9-D75C93270B30}" dt="2025-04-21T16:24:57.343" v="8969" actId="790"/>
          <ac:spMkLst>
            <pc:docMk/>
            <pc:sldMk cId="0" sldId="263"/>
            <ac:spMk id="11" creationId="{00000000-0000-0000-0000-000000000000}"/>
          </ac:spMkLst>
        </pc:spChg>
        <pc:spChg chg="mod">
          <ac:chgData name="Cristina Charette" userId="e63f9ea98bd001b4" providerId="LiveId" clId="{D1596604-6E11-4F75-99A9-D75C93270B30}" dt="2025-04-21T16:24:57.343" v="8969" actId="790"/>
          <ac:spMkLst>
            <pc:docMk/>
            <pc:sldMk cId="0" sldId="263"/>
            <ac:spMk id="12" creationId="{00000000-0000-0000-0000-000000000000}"/>
          </ac:spMkLst>
        </pc:spChg>
        <pc:spChg chg="mod">
          <ac:chgData name="Cristina Charette" userId="e63f9ea98bd001b4" providerId="LiveId" clId="{D1596604-6E11-4F75-99A9-D75C93270B30}" dt="2025-04-21T16:24:57.343" v="8969" actId="790"/>
          <ac:spMkLst>
            <pc:docMk/>
            <pc:sldMk cId="0" sldId="263"/>
            <ac:spMk id="13" creationId="{00000000-0000-0000-0000-000000000000}"/>
          </ac:spMkLst>
        </pc:spChg>
        <pc:spChg chg="mod">
          <ac:chgData name="Cristina Charette" userId="e63f9ea98bd001b4" providerId="LiveId" clId="{D1596604-6E11-4F75-99A9-D75C93270B30}" dt="2025-04-21T16:24:57.343" v="8969" actId="790"/>
          <ac:spMkLst>
            <pc:docMk/>
            <pc:sldMk cId="0" sldId="263"/>
            <ac:spMk id="14" creationId="{00000000-0000-0000-0000-000000000000}"/>
          </ac:spMkLst>
        </pc:spChg>
        <pc:spChg chg="mod">
          <ac:chgData name="Cristina Charette" userId="e63f9ea98bd001b4" providerId="LiveId" clId="{D1596604-6E11-4F75-99A9-D75C93270B30}" dt="2025-04-21T16:24:57.343" v="8969" actId="790"/>
          <ac:spMkLst>
            <pc:docMk/>
            <pc:sldMk cId="0" sldId="263"/>
            <ac:spMk id="17" creationId="{00000000-0000-0000-0000-000000000000}"/>
          </ac:spMkLst>
        </pc:spChg>
        <pc:spChg chg="mod">
          <ac:chgData name="Cristina Charette" userId="e63f9ea98bd001b4" providerId="LiveId" clId="{D1596604-6E11-4F75-99A9-D75C93270B30}" dt="2025-04-21T16:24:57.343" v="8969" actId="790"/>
          <ac:spMkLst>
            <pc:docMk/>
            <pc:sldMk cId="0" sldId="263"/>
            <ac:spMk id="18" creationId="{00000000-0000-0000-0000-000000000000}"/>
          </ac:spMkLst>
        </pc:spChg>
      </pc:sldChg>
      <pc:sldChg chg="modSp mod">
        <pc:chgData name="Cristina Charette" userId="e63f9ea98bd001b4" providerId="LiveId" clId="{D1596604-6E11-4F75-99A9-D75C93270B30}" dt="2025-04-21T16:24:57.343" v="8969" actId="790"/>
        <pc:sldMkLst>
          <pc:docMk/>
          <pc:sldMk cId="0" sldId="264"/>
        </pc:sldMkLst>
        <pc:spChg chg="mod">
          <ac:chgData name="Cristina Charette" userId="e63f9ea98bd001b4" providerId="LiveId" clId="{D1596604-6E11-4F75-99A9-D75C93270B30}" dt="2025-04-21T16:24:57.343" v="8969" actId="790"/>
          <ac:spMkLst>
            <pc:docMk/>
            <pc:sldMk cId="0" sldId="264"/>
            <ac:spMk id="2" creationId="{00000000-0000-0000-0000-000000000000}"/>
          </ac:spMkLst>
        </pc:spChg>
        <pc:spChg chg="mod">
          <ac:chgData name="Cristina Charette" userId="e63f9ea98bd001b4" providerId="LiveId" clId="{D1596604-6E11-4F75-99A9-D75C93270B30}" dt="2025-04-21T16:24:57.343" v="8969" actId="790"/>
          <ac:spMkLst>
            <pc:docMk/>
            <pc:sldMk cId="0" sldId="264"/>
            <ac:spMk id="3" creationId="{00000000-0000-0000-0000-000000000000}"/>
          </ac:spMkLst>
        </pc:spChg>
        <pc:spChg chg="mod">
          <ac:chgData name="Cristina Charette" userId="e63f9ea98bd001b4" providerId="LiveId" clId="{D1596604-6E11-4F75-99A9-D75C93270B30}" dt="2025-04-21T16:24:57.343" v="8969" actId="790"/>
          <ac:spMkLst>
            <pc:docMk/>
            <pc:sldMk cId="0" sldId="264"/>
            <ac:spMk id="10" creationId="{00000000-0000-0000-0000-000000000000}"/>
          </ac:spMkLst>
        </pc:spChg>
        <pc:spChg chg="mod">
          <ac:chgData name="Cristina Charette" userId="e63f9ea98bd001b4" providerId="LiveId" clId="{D1596604-6E11-4F75-99A9-D75C93270B30}" dt="2025-04-21T16:24:57.343" v="8969" actId="790"/>
          <ac:spMkLst>
            <pc:docMk/>
            <pc:sldMk cId="0" sldId="264"/>
            <ac:spMk id="11" creationId="{00000000-0000-0000-0000-000000000000}"/>
          </ac:spMkLst>
        </pc:spChg>
        <pc:spChg chg="mod">
          <ac:chgData name="Cristina Charette" userId="e63f9ea98bd001b4" providerId="LiveId" clId="{D1596604-6E11-4F75-99A9-D75C93270B30}" dt="2025-04-21T16:24:57.343" v="8969" actId="790"/>
          <ac:spMkLst>
            <pc:docMk/>
            <pc:sldMk cId="0" sldId="264"/>
            <ac:spMk id="12" creationId="{00000000-0000-0000-0000-000000000000}"/>
          </ac:spMkLst>
        </pc:spChg>
      </pc:sldChg>
      <pc:sldChg chg="modSp mod">
        <pc:chgData name="Cristina Charette" userId="e63f9ea98bd001b4" providerId="LiveId" clId="{D1596604-6E11-4F75-99A9-D75C93270B30}" dt="2025-04-21T16:24:57.343" v="8969" actId="790"/>
        <pc:sldMkLst>
          <pc:docMk/>
          <pc:sldMk cId="0" sldId="266"/>
        </pc:sldMkLst>
        <pc:spChg chg="mod">
          <ac:chgData name="Cristina Charette" userId="e63f9ea98bd001b4" providerId="LiveId" clId="{D1596604-6E11-4F75-99A9-D75C93270B30}" dt="2025-04-21T16:24:57.343" v="8969" actId="790"/>
          <ac:spMkLst>
            <pc:docMk/>
            <pc:sldMk cId="0" sldId="266"/>
            <ac:spMk id="2" creationId="{00000000-0000-0000-0000-000000000000}"/>
          </ac:spMkLst>
        </pc:spChg>
        <pc:spChg chg="mod">
          <ac:chgData name="Cristina Charette" userId="e63f9ea98bd001b4" providerId="LiveId" clId="{D1596604-6E11-4F75-99A9-D75C93270B30}" dt="2025-04-21T16:24:57.343" v="8969" actId="790"/>
          <ac:spMkLst>
            <pc:docMk/>
            <pc:sldMk cId="0" sldId="266"/>
            <ac:spMk id="3" creationId="{00000000-0000-0000-0000-000000000000}"/>
          </ac:spMkLst>
        </pc:spChg>
        <pc:spChg chg="mod">
          <ac:chgData name="Cristina Charette" userId="e63f9ea98bd001b4" providerId="LiveId" clId="{D1596604-6E11-4F75-99A9-D75C93270B30}" dt="2025-04-21T16:24:57.343" v="8969" actId="790"/>
          <ac:spMkLst>
            <pc:docMk/>
            <pc:sldMk cId="0" sldId="266"/>
            <ac:spMk id="4" creationId="{00000000-0000-0000-0000-000000000000}"/>
          </ac:spMkLst>
        </pc:spChg>
        <pc:spChg chg="mod">
          <ac:chgData name="Cristina Charette" userId="e63f9ea98bd001b4" providerId="LiveId" clId="{D1596604-6E11-4F75-99A9-D75C93270B30}" dt="2025-04-21T16:24:57.343" v="8969" actId="790"/>
          <ac:spMkLst>
            <pc:docMk/>
            <pc:sldMk cId="0" sldId="266"/>
            <ac:spMk id="6" creationId="{00000000-0000-0000-0000-000000000000}"/>
          </ac:spMkLst>
        </pc:spChg>
        <pc:spChg chg="mod">
          <ac:chgData name="Cristina Charette" userId="e63f9ea98bd001b4" providerId="LiveId" clId="{D1596604-6E11-4F75-99A9-D75C93270B30}" dt="2025-04-21T16:24:57.343" v="8969" actId="790"/>
          <ac:spMkLst>
            <pc:docMk/>
            <pc:sldMk cId="0" sldId="266"/>
            <ac:spMk id="7" creationId="{00000000-0000-0000-0000-000000000000}"/>
          </ac:spMkLst>
        </pc:spChg>
        <pc:spChg chg="mod">
          <ac:chgData name="Cristina Charette" userId="e63f9ea98bd001b4" providerId="LiveId" clId="{D1596604-6E11-4F75-99A9-D75C93270B30}" dt="2025-04-21T16:24:57.343" v="8969" actId="790"/>
          <ac:spMkLst>
            <pc:docMk/>
            <pc:sldMk cId="0" sldId="266"/>
            <ac:spMk id="9" creationId="{00000000-0000-0000-0000-000000000000}"/>
          </ac:spMkLst>
        </pc:spChg>
        <pc:spChg chg="mod">
          <ac:chgData name="Cristina Charette" userId="e63f9ea98bd001b4" providerId="LiveId" clId="{D1596604-6E11-4F75-99A9-D75C93270B30}" dt="2025-04-21T16:24:57.343" v="8969" actId="790"/>
          <ac:spMkLst>
            <pc:docMk/>
            <pc:sldMk cId="0" sldId="266"/>
            <ac:spMk id="10" creationId="{00000000-0000-0000-0000-000000000000}"/>
          </ac:spMkLst>
        </pc:spChg>
        <pc:spChg chg="mod">
          <ac:chgData name="Cristina Charette" userId="e63f9ea98bd001b4" providerId="LiveId" clId="{D1596604-6E11-4F75-99A9-D75C93270B30}" dt="2025-04-21T16:24:57.343" v="8969" actId="790"/>
          <ac:spMkLst>
            <pc:docMk/>
            <pc:sldMk cId="0" sldId="266"/>
            <ac:spMk id="11" creationId="{00000000-0000-0000-0000-000000000000}"/>
          </ac:spMkLst>
        </pc:spChg>
        <pc:spChg chg="mod">
          <ac:chgData name="Cristina Charette" userId="e63f9ea98bd001b4" providerId="LiveId" clId="{D1596604-6E11-4F75-99A9-D75C93270B30}" dt="2025-04-21T16:24:57.343" v="8969" actId="790"/>
          <ac:spMkLst>
            <pc:docMk/>
            <pc:sldMk cId="0" sldId="266"/>
            <ac:spMk id="14" creationId="{00000000-0000-0000-0000-000000000000}"/>
          </ac:spMkLst>
        </pc:spChg>
        <pc:spChg chg="mod">
          <ac:chgData name="Cristina Charette" userId="e63f9ea98bd001b4" providerId="LiveId" clId="{D1596604-6E11-4F75-99A9-D75C93270B30}" dt="2025-04-21T16:24:57.343" v="8969" actId="790"/>
          <ac:spMkLst>
            <pc:docMk/>
            <pc:sldMk cId="0" sldId="266"/>
            <ac:spMk id="15" creationId="{00000000-0000-0000-0000-000000000000}"/>
          </ac:spMkLst>
        </pc:spChg>
      </pc:sldChg>
      <pc:sldChg chg="modSp mod">
        <pc:chgData name="Cristina Charette" userId="e63f9ea98bd001b4" providerId="LiveId" clId="{D1596604-6E11-4F75-99A9-D75C93270B30}" dt="2025-04-21T16:24:57.343" v="8969" actId="790"/>
        <pc:sldMkLst>
          <pc:docMk/>
          <pc:sldMk cId="0" sldId="267"/>
        </pc:sldMkLst>
        <pc:spChg chg="mod">
          <ac:chgData name="Cristina Charette" userId="e63f9ea98bd001b4" providerId="LiveId" clId="{D1596604-6E11-4F75-99A9-D75C93270B30}" dt="2025-04-21T16:24:57.343" v="8969" actId="790"/>
          <ac:spMkLst>
            <pc:docMk/>
            <pc:sldMk cId="0" sldId="267"/>
            <ac:spMk id="2" creationId="{00000000-0000-0000-0000-000000000000}"/>
          </ac:spMkLst>
        </pc:spChg>
        <pc:spChg chg="mod">
          <ac:chgData name="Cristina Charette" userId="e63f9ea98bd001b4" providerId="LiveId" clId="{D1596604-6E11-4F75-99A9-D75C93270B30}" dt="2025-04-21T16:24:57.343" v="8969" actId="790"/>
          <ac:spMkLst>
            <pc:docMk/>
            <pc:sldMk cId="0" sldId="267"/>
            <ac:spMk id="3" creationId="{00000000-0000-0000-0000-000000000000}"/>
          </ac:spMkLst>
        </pc:spChg>
        <pc:spChg chg="mod">
          <ac:chgData name="Cristina Charette" userId="e63f9ea98bd001b4" providerId="LiveId" clId="{D1596604-6E11-4F75-99A9-D75C93270B30}" dt="2025-04-21T16:24:57.343" v="8969" actId="790"/>
          <ac:spMkLst>
            <pc:docMk/>
            <pc:sldMk cId="0" sldId="267"/>
            <ac:spMk id="6" creationId="{00000000-0000-0000-0000-000000000000}"/>
          </ac:spMkLst>
        </pc:spChg>
        <pc:spChg chg="mod">
          <ac:chgData name="Cristina Charette" userId="e63f9ea98bd001b4" providerId="LiveId" clId="{D1596604-6E11-4F75-99A9-D75C93270B30}" dt="2025-04-21T16:24:57.343" v="8969" actId="790"/>
          <ac:spMkLst>
            <pc:docMk/>
            <pc:sldMk cId="0" sldId="267"/>
            <ac:spMk id="10" creationId="{00000000-0000-0000-0000-000000000000}"/>
          </ac:spMkLst>
        </pc:spChg>
        <pc:spChg chg="mod">
          <ac:chgData name="Cristina Charette" userId="e63f9ea98bd001b4" providerId="LiveId" clId="{D1596604-6E11-4F75-99A9-D75C93270B30}" dt="2025-04-21T16:24:57.343" v="8969" actId="790"/>
          <ac:spMkLst>
            <pc:docMk/>
            <pc:sldMk cId="0" sldId="267"/>
            <ac:spMk id="13" creationId="{00000000-0000-0000-0000-000000000000}"/>
          </ac:spMkLst>
        </pc:spChg>
        <pc:spChg chg="mod">
          <ac:chgData name="Cristina Charette" userId="e63f9ea98bd001b4" providerId="LiveId" clId="{D1596604-6E11-4F75-99A9-D75C93270B30}" dt="2025-04-21T16:24:57.343" v="8969" actId="790"/>
          <ac:spMkLst>
            <pc:docMk/>
            <pc:sldMk cId="0" sldId="267"/>
            <ac:spMk id="15" creationId="{00000000-0000-0000-0000-000000000000}"/>
          </ac:spMkLst>
        </pc:spChg>
        <pc:spChg chg="mod">
          <ac:chgData name="Cristina Charette" userId="e63f9ea98bd001b4" providerId="LiveId" clId="{D1596604-6E11-4F75-99A9-D75C93270B30}" dt="2025-04-21T16:24:57.343" v="8969" actId="790"/>
          <ac:spMkLst>
            <pc:docMk/>
            <pc:sldMk cId="0" sldId="267"/>
            <ac:spMk id="16" creationId="{00000000-0000-0000-0000-000000000000}"/>
          </ac:spMkLst>
        </pc:spChg>
        <pc:spChg chg="mod">
          <ac:chgData name="Cristina Charette" userId="e63f9ea98bd001b4" providerId="LiveId" clId="{D1596604-6E11-4F75-99A9-D75C93270B30}" dt="2025-04-21T16:24:57.343" v="8969" actId="790"/>
          <ac:spMkLst>
            <pc:docMk/>
            <pc:sldMk cId="0" sldId="267"/>
            <ac:spMk id="23" creationId="{00000000-0000-0000-0000-000000000000}"/>
          </ac:spMkLst>
        </pc:spChg>
        <pc:spChg chg="mod">
          <ac:chgData name="Cristina Charette" userId="e63f9ea98bd001b4" providerId="LiveId" clId="{D1596604-6E11-4F75-99A9-D75C93270B30}" dt="2025-04-21T16:24:57.343" v="8969" actId="790"/>
          <ac:spMkLst>
            <pc:docMk/>
            <pc:sldMk cId="0" sldId="267"/>
            <ac:spMk id="26" creationId="{00000000-0000-0000-0000-000000000000}"/>
          </ac:spMkLst>
        </pc:spChg>
        <pc:spChg chg="mod">
          <ac:chgData name="Cristina Charette" userId="e63f9ea98bd001b4" providerId="LiveId" clId="{D1596604-6E11-4F75-99A9-D75C93270B30}" dt="2025-04-21T16:24:57.343" v="8969" actId="790"/>
          <ac:spMkLst>
            <pc:docMk/>
            <pc:sldMk cId="0" sldId="267"/>
            <ac:spMk id="27" creationId="{00000000-0000-0000-0000-000000000000}"/>
          </ac:spMkLst>
        </pc:spChg>
      </pc:sldChg>
      <pc:sldChg chg="modSp mod">
        <pc:chgData name="Cristina Charette" userId="e63f9ea98bd001b4" providerId="LiveId" clId="{D1596604-6E11-4F75-99A9-D75C93270B30}" dt="2025-04-21T16:24:57.343" v="8969" actId="790"/>
        <pc:sldMkLst>
          <pc:docMk/>
          <pc:sldMk cId="0" sldId="269"/>
        </pc:sldMkLst>
        <pc:spChg chg="mod">
          <ac:chgData name="Cristina Charette" userId="e63f9ea98bd001b4" providerId="LiveId" clId="{D1596604-6E11-4F75-99A9-D75C93270B30}" dt="2025-04-21T16:24:57.343" v="8969" actId="790"/>
          <ac:spMkLst>
            <pc:docMk/>
            <pc:sldMk cId="0" sldId="269"/>
            <ac:spMk id="2" creationId="{00000000-0000-0000-0000-000000000000}"/>
          </ac:spMkLst>
        </pc:spChg>
        <pc:spChg chg="mod">
          <ac:chgData name="Cristina Charette" userId="e63f9ea98bd001b4" providerId="LiveId" clId="{D1596604-6E11-4F75-99A9-D75C93270B30}" dt="2025-04-21T16:24:57.343" v="8969" actId="790"/>
          <ac:spMkLst>
            <pc:docMk/>
            <pc:sldMk cId="0" sldId="269"/>
            <ac:spMk id="3" creationId="{00000000-0000-0000-0000-000000000000}"/>
          </ac:spMkLst>
        </pc:spChg>
        <pc:spChg chg="mod">
          <ac:chgData name="Cristina Charette" userId="e63f9ea98bd001b4" providerId="LiveId" clId="{D1596604-6E11-4F75-99A9-D75C93270B30}" dt="2025-04-21T16:24:57.343" v="8969" actId="790"/>
          <ac:spMkLst>
            <pc:docMk/>
            <pc:sldMk cId="0" sldId="269"/>
            <ac:spMk id="8" creationId="{00000000-0000-0000-0000-000000000000}"/>
          </ac:spMkLst>
        </pc:spChg>
        <pc:spChg chg="mod">
          <ac:chgData name="Cristina Charette" userId="e63f9ea98bd001b4" providerId="LiveId" clId="{D1596604-6E11-4F75-99A9-D75C93270B30}" dt="2025-04-21T16:24:57.343" v="8969" actId="790"/>
          <ac:spMkLst>
            <pc:docMk/>
            <pc:sldMk cId="0" sldId="269"/>
            <ac:spMk id="9" creationId="{00000000-0000-0000-0000-000000000000}"/>
          </ac:spMkLst>
        </pc:spChg>
      </pc:sldChg>
      <pc:sldChg chg="del mod modShow">
        <pc:chgData name="Cristina Charette" userId="e63f9ea98bd001b4" providerId="LiveId" clId="{D1596604-6E11-4F75-99A9-D75C93270B30}" dt="2025-04-15T16:09:45.913" v="1951" actId="47"/>
        <pc:sldMkLst>
          <pc:docMk/>
          <pc:sldMk cId="0" sldId="270"/>
        </pc:sldMkLst>
      </pc:sldChg>
      <pc:sldChg chg="modSp mod modNotesTx">
        <pc:chgData name="Cristina Charette" userId="e63f9ea98bd001b4" providerId="LiveId" clId="{D1596604-6E11-4F75-99A9-D75C93270B30}" dt="2025-04-21T16:24:57.343" v="8969" actId="790"/>
        <pc:sldMkLst>
          <pc:docMk/>
          <pc:sldMk cId="0" sldId="271"/>
        </pc:sldMkLst>
        <pc:spChg chg="mod">
          <ac:chgData name="Cristina Charette" userId="e63f9ea98bd001b4" providerId="LiveId" clId="{D1596604-6E11-4F75-99A9-D75C93270B30}" dt="2025-04-21T16:24:57.343" v="8969" actId="790"/>
          <ac:spMkLst>
            <pc:docMk/>
            <pc:sldMk cId="0" sldId="271"/>
            <ac:spMk id="3" creationId="{00000000-0000-0000-0000-000000000000}"/>
          </ac:spMkLst>
        </pc:spChg>
        <pc:spChg chg="mod">
          <ac:chgData name="Cristina Charette" userId="e63f9ea98bd001b4" providerId="LiveId" clId="{D1596604-6E11-4F75-99A9-D75C93270B30}" dt="2025-04-21T16:24:57.343" v="8969" actId="790"/>
          <ac:spMkLst>
            <pc:docMk/>
            <pc:sldMk cId="0" sldId="271"/>
            <ac:spMk id="5" creationId="{00000000-0000-0000-0000-000000000000}"/>
          </ac:spMkLst>
        </pc:spChg>
        <pc:spChg chg="mod">
          <ac:chgData name="Cristina Charette" userId="e63f9ea98bd001b4" providerId="LiveId" clId="{D1596604-6E11-4F75-99A9-D75C93270B30}" dt="2025-04-21T16:24:57.343" v="8969" actId="790"/>
          <ac:spMkLst>
            <pc:docMk/>
            <pc:sldMk cId="0" sldId="271"/>
            <ac:spMk id="6" creationId="{00000000-0000-0000-0000-000000000000}"/>
          </ac:spMkLst>
        </pc:spChg>
        <pc:spChg chg="mod">
          <ac:chgData name="Cristina Charette" userId="e63f9ea98bd001b4" providerId="LiveId" clId="{D1596604-6E11-4F75-99A9-D75C93270B30}" dt="2025-04-21T16:24:57.343" v="8969" actId="790"/>
          <ac:spMkLst>
            <pc:docMk/>
            <pc:sldMk cId="0" sldId="271"/>
            <ac:spMk id="10" creationId="{00000000-0000-0000-0000-000000000000}"/>
          </ac:spMkLst>
        </pc:spChg>
      </pc:sldChg>
      <pc:sldChg chg="modSp mod modShow">
        <pc:chgData name="Cristina Charette" userId="e63f9ea98bd001b4" providerId="LiveId" clId="{D1596604-6E11-4F75-99A9-D75C93270B30}" dt="2025-04-21T16:26:16.293" v="8974" actId="20577"/>
        <pc:sldMkLst>
          <pc:docMk/>
          <pc:sldMk cId="0" sldId="272"/>
        </pc:sldMkLst>
        <pc:spChg chg="mod">
          <ac:chgData name="Cristina Charette" userId="e63f9ea98bd001b4" providerId="LiveId" clId="{D1596604-6E11-4F75-99A9-D75C93270B30}" dt="2025-04-21T16:24:57.343" v="8969" actId="790"/>
          <ac:spMkLst>
            <pc:docMk/>
            <pc:sldMk cId="0" sldId="272"/>
            <ac:spMk id="2" creationId="{00000000-0000-0000-0000-000000000000}"/>
          </ac:spMkLst>
        </pc:spChg>
        <pc:spChg chg="mod">
          <ac:chgData name="Cristina Charette" userId="e63f9ea98bd001b4" providerId="LiveId" clId="{D1596604-6E11-4F75-99A9-D75C93270B30}" dt="2025-04-21T16:26:16.293" v="8974" actId="20577"/>
          <ac:spMkLst>
            <pc:docMk/>
            <pc:sldMk cId="0" sldId="272"/>
            <ac:spMk id="3" creationId="{00000000-0000-0000-0000-000000000000}"/>
          </ac:spMkLst>
        </pc:spChg>
        <pc:spChg chg="mod">
          <ac:chgData name="Cristina Charette" userId="e63f9ea98bd001b4" providerId="LiveId" clId="{D1596604-6E11-4F75-99A9-D75C93270B30}" dt="2025-04-21T16:24:57.343" v="8969" actId="790"/>
          <ac:spMkLst>
            <pc:docMk/>
            <pc:sldMk cId="0" sldId="272"/>
            <ac:spMk id="6" creationId="{00000000-0000-0000-0000-000000000000}"/>
          </ac:spMkLst>
        </pc:spChg>
        <pc:spChg chg="mod">
          <ac:chgData name="Cristina Charette" userId="e63f9ea98bd001b4" providerId="LiveId" clId="{D1596604-6E11-4F75-99A9-D75C93270B30}" dt="2025-04-21T16:24:57.343" v="8969" actId="790"/>
          <ac:spMkLst>
            <pc:docMk/>
            <pc:sldMk cId="0" sldId="272"/>
            <ac:spMk id="7" creationId="{00000000-0000-0000-0000-000000000000}"/>
          </ac:spMkLst>
        </pc:spChg>
      </pc:sldChg>
      <pc:sldChg chg="addSp delSp modSp mod modShow">
        <pc:chgData name="Cristina Charette" userId="e63f9ea98bd001b4" providerId="LiveId" clId="{D1596604-6E11-4F75-99A9-D75C93270B30}" dt="2025-04-29T19:05:28.237" v="9588" actId="20577"/>
        <pc:sldMkLst>
          <pc:docMk/>
          <pc:sldMk cId="0" sldId="273"/>
        </pc:sldMkLst>
        <pc:spChg chg="mod">
          <ac:chgData name="Cristina Charette" userId="e63f9ea98bd001b4" providerId="LiveId" clId="{D1596604-6E11-4F75-99A9-D75C93270B30}" dt="2025-04-21T16:24:57.343" v="8969" actId="790"/>
          <ac:spMkLst>
            <pc:docMk/>
            <pc:sldMk cId="0" sldId="273"/>
            <ac:spMk id="3" creationId="{00000000-0000-0000-0000-000000000000}"/>
          </ac:spMkLst>
        </pc:spChg>
        <pc:spChg chg="mod">
          <ac:chgData name="Cristina Charette" userId="e63f9ea98bd001b4" providerId="LiveId" clId="{D1596604-6E11-4F75-99A9-D75C93270B30}" dt="2025-04-21T16:24:57.343" v="8969" actId="790"/>
          <ac:spMkLst>
            <pc:docMk/>
            <pc:sldMk cId="0" sldId="273"/>
            <ac:spMk id="5" creationId="{00000000-0000-0000-0000-000000000000}"/>
          </ac:spMkLst>
        </pc:spChg>
        <pc:spChg chg="mod">
          <ac:chgData name="Cristina Charette" userId="e63f9ea98bd001b4" providerId="LiveId" clId="{D1596604-6E11-4F75-99A9-D75C93270B30}" dt="2025-04-21T16:24:57.343" v="8969" actId="790"/>
          <ac:spMkLst>
            <pc:docMk/>
            <pc:sldMk cId="0" sldId="273"/>
            <ac:spMk id="6" creationId="{00000000-0000-0000-0000-000000000000}"/>
          </ac:spMkLst>
        </pc:spChg>
        <pc:spChg chg="mod">
          <ac:chgData name="Cristina Charette" userId="e63f9ea98bd001b4" providerId="LiveId" clId="{D1596604-6E11-4F75-99A9-D75C93270B30}" dt="2025-04-21T16:24:57.343" v="8969" actId="790"/>
          <ac:spMkLst>
            <pc:docMk/>
            <pc:sldMk cId="0" sldId="273"/>
            <ac:spMk id="7" creationId="{00000000-0000-0000-0000-000000000000}"/>
          </ac:spMkLst>
        </pc:spChg>
        <pc:spChg chg="add mod">
          <ac:chgData name="Cristina Charette" userId="e63f9ea98bd001b4" providerId="LiveId" clId="{D1596604-6E11-4F75-99A9-D75C93270B30}" dt="2025-04-29T19:05:28.237" v="9588" actId="20577"/>
          <ac:spMkLst>
            <pc:docMk/>
            <pc:sldMk cId="0" sldId="273"/>
            <ac:spMk id="9" creationId="{731908E4-3F47-1060-9163-4E90C4471931}"/>
          </ac:spMkLst>
        </pc:spChg>
        <pc:spChg chg="mod">
          <ac:chgData name="Cristina Charette" userId="e63f9ea98bd001b4" providerId="LiveId" clId="{D1596604-6E11-4F75-99A9-D75C93270B30}" dt="2025-04-21T16:24:57.343" v="8969" actId="790"/>
          <ac:spMkLst>
            <pc:docMk/>
            <pc:sldMk cId="0" sldId="273"/>
            <ac:spMk id="10" creationId="{00000000-0000-0000-0000-000000000000}"/>
          </ac:spMkLst>
        </pc:spChg>
        <pc:spChg chg="mod">
          <ac:chgData name="Cristina Charette" userId="e63f9ea98bd001b4" providerId="LiveId" clId="{D1596604-6E11-4F75-99A9-D75C93270B30}" dt="2025-04-21T16:24:57.343" v="8969" actId="790"/>
          <ac:spMkLst>
            <pc:docMk/>
            <pc:sldMk cId="0" sldId="273"/>
            <ac:spMk id="11" creationId="{00000000-0000-0000-0000-000000000000}"/>
          </ac:spMkLst>
        </pc:spChg>
      </pc:sldChg>
      <pc:sldChg chg="addSp delSp modSp mod modShow">
        <pc:chgData name="Cristina Charette" userId="e63f9ea98bd001b4" providerId="LiveId" clId="{D1596604-6E11-4F75-99A9-D75C93270B30}" dt="2025-04-29T19:06:10.333" v="9590"/>
        <pc:sldMkLst>
          <pc:docMk/>
          <pc:sldMk cId="0" sldId="274"/>
        </pc:sldMkLst>
        <pc:spChg chg="del mod">
          <ac:chgData name="Cristina Charette" userId="e63f9ea98bd001b4" providerId="LiveId" clId="{D1596604-6E11-4F75-99A9-D75C93270B30}" dt="2025-04-29T19:06:08.570" v="9589" actId="478"/>
          <ac:spMkLst>
            <pc:docMk/>
            <pc:sldMk cId="0" sldId="274"/>
            <ac:spMk id="2" creationId="{00000000-0000-0000-0000-000000000000}"/>
          </ac:spMkLst>
        </pc:spChg>
        <pc:spChg chg="add mod">
          <ac:chgData name="Cristina Charette" userId="e63f9ea98bd001b4" providerId="LiveId" clId="{D1596604-6E11-4F75-99A9-D75C93270B30}" dt="2025-04-29T19:06:10.333" v="9590"/>
          <ac:spMkLst>
            <pc:docMk/>
            <pc:sldMk cId="0" sldId="274"/>
            <ac:spMk id="3" creationId="{D67ADB60-1C56-FF93-C8FD-B39288D09468}"/>
          </ac:spMkLst>
        </pc:spChg>
        <pc:spChg chg="mod">
          <ac:chgData name="Cristina Charette" userId="e63f9ea98bd001b4" providerId="LiveId" clId="{D1596604-6E11-4F75-99A9-D75C93270B30}" dt="2025-04-21T16:24:57.343" v="8969" actId="790"/>
          <ac:spMkLst>
            <pc:docMk/>
            <pc:sldMk cId="0" sldId="274"/>
            <ac:spMk id="4" creationId="{00000000-0000-0000-0000-000000000000}"/>
          </ac:spMkLst>
        </pc:spChg>
        <pc:spChg chg="mod">
          <ac:chgData name="Cristina Charette" userId="e63f9ea98bd001b4" providerId="LiveId" clId="{D1596604-6E11-4F75-99A9-D75C93270B30}" dt="2025-04-21T16:24:57.343" v="8969" actId="790"/>
          <ac:spMkLst>
            <pc:docMk/>
            <pc:sldMk cId="0" sldId="274"/>
            <ac:spMk id="6" creationId="{00000000-0000-0000-0000-000000000000}"/>
          </ac:spMkLst>
        </pc:spChg>
        <pc:spChg chg="mod">
          <ac:chgData name="Cristina Charette" userId="e63f9ea98bd001b4" providerId="LiveId" clId="{D1596604-6E11-4F75-99A9-D75C93270B30}" dt="2025-04-21T16:24:57.343" v="8969" actId="790"/>
          <ac:spMkLst>
            <pc:docMk/>
            <pc:sldMk cId="0" sldId="274"/>
            <ac:spMk id="7" creationId="{00000000-0000-0000-0000-000000000000}"/>
          </ac:spMkLst>
        </pc:spChg>
        <pc:spChg chg="mod">
          <ac:chgData name="Cristina Charette" userId="e63f9ea98bd001b4" providerId="LiveId" clId="{D1596604-6E11-4F75-99A9-D75C93270B30}" dt="2025-04-21T16:24:57.343" v="8969" actId="790"/>
          <ac:spMkLst>
            <pc:docMk/>
            <pc:sldMk cId="0" sldId="274"/>
            <ac:spMk id="9" creationId="{00000000-0000-0000-0000-000000000000}"/>
          </ac:spMkLst>
        </pc:spChg>
        <pc:spChg chg="mod">
          <ac:chgData name="Cristina Charette" userId="e63f9ea98bd001b4" providerId="LiveId" clId="{D1596604-6E11-4F75-99A9-D75C93270B30}" dt="2025-04-21T16:24:57.343" v="8969" actId="790"/>
          <ac:spMkLst>
            <pc:docMk/>
            <pc:sldMk cId="0" sldId="274"/>
            <ac:spMk id="10" creationId="{00000000-0000-0000-0000-000000000000}"/>
          </ac:spMkLst>
        </pc:spChg>
        <pc:spChg chg="mod">
          <ac:chgData name="Cristina Charette" userId="e63f9ea98bd001b4" providerId="LiveId" clId="{D1596604-6E11-4F75-99A9-D75C93270B30}" dt="2025-04-21T16:24:57.343" v="8969" actId="790"/>
          <ac:spMkLst>
            <pc:docMk/>
            <pc:sldMk cId="0" sldId="274"/>
            <ac:spMk id="16" creationId="{00000000-0000-0000-0000-000000000000}"/>
          </ac:spMkLst>
        </pc:spChg>
        <pc:spChg chg="mod">
          <ac:chgData name="Cristina Charette" userId="e63f9ea98bd001b4" providerId="LiveId" clId="{D1596604-6E11-4F75-99A9-D75C93270B30}" dt="2025-04-21T16:24:57.343" v="8969" actId="790"/>
          <ac:spMkLst>
            <pc:docMk/>
            <pc:sldMk cId="0" sldId="274"/>
            <ac:spMk id="19" creationId="{00000000-0000-0000-0000-000000000000}"/>
          </ac:spMkLst>
        </pc:spChg>
        <pc:spChg chg="mod">
          <ac:chgData name="Cristina Charette" userId="e63f9ea98bd001b4" providerId="LiveId" clId="{D1596604-6E11-4F75-99A9-D75C93270B30}" dt="2025-04-21T16:24:57.343" v="8969" actId="790"/>
          <ac:spMkLst>
            <pc:docMk/>
            <pc:sldMk cId="0" sldId="274"/>
            <ac:spMk id="20" creationId="{00000000-0000-0000-0000-000000000000}"/>
          </ac:spMkLst>
        </pc:spChg>
        <pc:spChg chg="add mod">
          <ac:chgData name="Cristina Charette" userId="e63f9ea98bd001b4" providerId="LiveId" clId="{D1596604-6E11-4F75-99A9-D75C93270B30}" dt="2025-04-21T16:24:57.343" v="8969" actId="790"/>
          <ac:spMkLst>
            <pc:docMk/>
            <pc:sldMk cId="0" sldId="274"/>
            <ac:spMk id="21" creationId="{2A26D1D4-59B7-6522-CEBF-F3BF9E5C8C9B}"/>
          </ac:spMkLst>
        </pc:spChg>
        <pc:cxnChg chg="add mod">
          <ac:chgData name="Cristina Charette" userId="e63f9ea98bd001b4" providerId="LiveId" clId="{D1596604-6E11-4F75-99A9-D75C93270B30}" dt="2025-04-29T19:06:08.570" v="9589" actId="478"/>
          <ac:cxnSpMkLst>
            <pc:docMk/>
            <pc:sldMk cId="0" sldId="274"/>
            <ac:cxnSpMk id="17" creationId="{F536942D-21C5-1E03-9154-2F7F91F07513}"/>
          </ac:cxnSpMkLst>
        </pc:cxnChg>
      </pc:sldChg>
      <pc:sldChg chg="addSp delSp modSp del mod ord">
        <pc:chgData name="Cristina Charette" userId="e63f9ea98bd001b4" providerId="LiveId" clId="{D1596604-6E11-4F75-99A9-D75C93270B30}" dt="2025-04-15T16:09:57.336" v="1952" actId="47"/>
        <pc:sldMkLst>
          <pc:docMk/>
          <pc:sldMk cId="0" sldId="275"/>
        </pc:sldMkLst>
      </pc:sldChg>
      <pc:sldChg chg="addSp delSp modSp mod ord">
        <pc:chgData name="Cristina Charette" userId="e63f9ea98bd001b4" providerId="LiveId" clId="{D1596604-6E11-4F75-99A9-D75C93270B30}" dt="2025-04-21T16:24:57.343" v="8969" actId="790"/>
        <pc:sldMkLst>
          <pc:docMk/>
          <pc:sldMk cId="0" sldId="276"/>
        </pc:sldMkLst>
        <pc:spChg chg="mod">
          <ac:chgData name="Cristina Charette" userId="e63f9ea98bd001b4" providerId="LiveId" clId="{D1596604-6E11-4F75-99A9-D75C93270B30}" dt="2025-04-21T16:24:57.343" v="8969" actId="790"/>
          <ac:spMkLst>
            <pc:docMk/>
            <pc:sldMk cId="0" sldId="276"/>
            <ac:spMk id="3" creationId="{00000000-0000-0000-0000-000000000000}"/>
          </ac:spMkLst>
        </pc:spChg>
        <pc:spChg chg="add mod">
          <ac:chgData name="Cristina Charette" userId="e63f9ea98bd001b4" providerId="LiveId" clId="{D1596604-6E11-4F75-99A9-D75C93270B30}" dt="2025-04-21T16:24:57.343" v="8969" actId="790"/>
          <ac:spMkLst>
            <pc:docMk/>
            <pc:sldMk cId="0" sldId="276"/>
            <ac:spMk id="4" creationId="{CEFB5C35-E23E-2379-95CE-B9DA80965176}"/>
          </ac:spMkLst>
        </pc:spChg>
        <pc:spChg chg="mod">
          <ac:chgData name="Cristina Charette" userId="e63f9ea98bd001b4" providerId="LiveId" clId="{D1596604-6E11-4F75-99A9-D75C93270B30}" dt="2025-04-21T16:24:57.343" v="8969" actId="790"/>
          <ac:spMkLst>
            <pc:docMk/>
            <pc:sldMk cId="0" sldId="276"/>
            <ac:spMk id="6" creationId="{00000000-0000-0000-0000-000000000000}"/>
          </ac:spMkLst>
        </pc:spChg>
        <pc:spChg chg="mod">
          <ac:chgData name="Cristina Charette" userId="e63f9ea98bd001b4" providerId="LiveId" clId="{D1596604-6E11-4F75-99A9-D75C93270B30}" dt="2025-04-21T16:24:57.343" v="8969" actId="790"/>
          <ac:spMkLst>
            <pc:docMk/>
            <pc:sldMk cId="0" sldId="276"/>
            <ac:spMk id="8" creationId="{00000000-0000-0000-0000-000000000000}"/>
          </ac:spMkLst>
        </pc:spChg>
      </pc:sldChg>
      <pc:sldChg chg="modSp mod ord">
        <pc:chgData name="Cristina Charette" userId="e63f9ea98bd001b4" providerId="LiveId" clId="{D1596604-6E11-4F75-99A9-D75C93270B30}" dt="2025-04-21T16:25:57.544" v="8972" actId="20577"/>
        <pc:sldMkLst>
          <pc:docMk/>
          <pc:sldMk cId="0" sldId="277"/>
        </pc:sldMkLst>
        <pc:spChg chg="mod">
          <ac:chgData name="Cristina Charette" userId="e63f9ea98bd001b4" providerId="LiveId" clId="{D1596604-6E11-4F75-99A9-D75C93270B30}" dt="2025-04-21T16:25:57.544" v="8972" actId="20577"/>
          <ac:spMkLst>
            <pc:docMk/>
            <pc:sldMk cId="0" sldId="277"/>
            <ac:spMk id="3" creationId="{00000000-0000-0000-0000-000000000000}"/>
          </ac:spMkLst>
        </pc:spChg>
        <pc:spChg chg="mod">
          <ac:chgData name="Cristina Charette" userId="e63f9ea98bd001b4" providerId="LiveId" clId="{D1596604-6E11-4F75-99A9-D75C93270B30}" dt="2025-04-21T16:24:57.343" v="8969" actId="790"/>
          <ac:spMkLst>
            <pc:docMk/>
            <pc:sldMk cId="0" sldId="277"/>
            <ac:spMk id="7" creationId="{00000000-0000-0000-0000-000000000000}"/>
          </ac:spMkLst>
        </pc:spChg>
      </pc:sldChg>
      <pc:sldChg chg="addSp delSp modSp mod ord">
        <pc:chgData name="Cristina Charette" userId="e63f9ea98bd001b4" providerId="LiveId" clId="{D1596604-6E11-4F75-99A9-D75C93270B30}" dt="2025-04-21T16:24:57.343" v="8969" actId="790"/>
        <pc:sldMkLst>
          <pc:docMk/>
          <pc:sldMk cId="0" sldId="278"/>
        </pc:sldMkLst>
        <pc:spChg chg="mod">
          <ac:chgData name="Cristina Charette" userId="e63f9ea98bd001b4" providerId="LiveId" clId="{D1596604-6E11-4F75-99A9-D75C93270B30}" dt="2025-04-21T16:24:57.343" v="8969" actId="790"/>
          <ac:spMkLst>
            <pc:docMk/>
            <pc:sldMk cId="0" sldId="278"/>
            <ac:spMk id="2" creationId="{00000000-0000-0000-0000-000000000000}"/>
          </ac:spMkLst>
        </pc:spChg>
        <pc:spChg chg="add mod">
          <ac:chgData name="Cristina Charette" userId="e63f9ea98bd001b4" providerId="LiveId" clId="{D1596604-6E11-4F75-99A9-D75C93270B30}" dt="2025-04-21T16:24:57.343" v="8969" actId="790"/>
          <ac:spMkLst>
            <pc:docMk/>
            <pc:sldMk cId="0" sldId="278"/>
            <ac:spMk id="3" creationId="{7F194FE7-10C2-E90E-CE21-188204AB5087}"/>
          </ac:spMkLst>
        </pc:spChg>
        <pc:spChg chg="mod">
          <ac:chgData name="Cristina Charette" userId="e63f9ea98bd001b4" providerId="LiveId" clId="{D1596604-6E11-4F75-99A9-D75C93270B30}" dt="2025-04-21T16:24:57.343" v="8969" actId="790"/>
          <ac:spMkLst>
            <pc:docMk/>
            <pc:sldMk cId="0" sldId="278"/>
            <ac:spMk id="7" creationId="{00000000-0000-0000-0000-000000000000}"/>
          </ac:spMkLst>
        </pc:spChg>
        <pc:spChg chg="mod">
          <ac:chgData name="Cristina Charette" userId="e63f9ea98bd001b4" providerId="LiveId" clId="{D1596604-6E11-4F75-99A9-D75C93270B30}" dt="2025-04-21T16:24:57.343" v="8969" actId="790"/>
          <ac:spMkLst>
            <pc:docMk/>
            <pc:sldMk cId="0" sldId="278"/>
            <ac:spMk id="8" creationId="{00000000-0000-0000-0000-000000000000}"/>
          </ac:spMkLst>
        </pc:spChg>
        <pc:spChg chg="mod">
          <ac:chgData name="Cristina Charette" userId="e63f9ea98bd001b4" providerId="LiveId" clId="{D1596604-6E11-4F75-99A9-D75C93270B30}" dt="2025-04-21T16:24:57.343" v="8969" actId="790"/>
          <ac:spMkLst>
            <pc:docMk/>
            <pc:sldMk cId="0" sldId="278"/>
            <ac:spMk id="10" creationId="{00000000-0000-0000-0000-000000000000}"/>
          </ac:spMkLst>
        </pc:spChg>
      </pc:sldChg>
      <pc:sldChg chg="addSp delSp modSp mod ord">
        <pc:chgData name="Cristina Charette" userId="e63f9ea98bd001b4" providerId="LiveId" clId="{D1596604-6E11-4F75-99A9-D75C93270B30}" dt="2025-04-21T16:24:57.343" v="8969" actId="790"/>
        <pc:sldMkLst>
          <pc:docMk/>
          <pc:sldMk cId="0" sldId="279"/>
        </pc:sldMkLst>
        <pc:spChg chg="mod">
          <ac:chgData name="Cristina Charette" userId="e63f9ea98bd001b4" providerId="LiveId" clId="{D1596604-6E11-4F75-99A9-D75C93270B30}" dt="2025-04-21T16:24:57.343" v="8969" actId="790"/>
          <ac:spMkLst>
            <pc:docMk/>
            <pc:sldMk cId="0" sldId="279"/>
            <ac:spMk id="2" creationId="{00000000-0000-0000-0000-000000000000}"/>
          </ac:spMkLst>
        </pc:spChg>
        <pc:spChg chg="mod">
          <ac:chgData name="Cristina Charette" userId="e63f9ea98bd001b4" providerId="LiveId" clId="{D1596604-6E11-4F75-99A9-D75C93270B30}" dt="2025-04-21T16:24:57.343" v="8969" actId="790"/>
          <ac:spMkLst>
            <pc:docMk/>
            <pc:sldMk cId="0" sldId="279"/>
            <ac:spMk id="3" creationId="{00000000-0000-0000-0000-000000000000}"/>
          </ac:spMkLst>
        </pc:spChg>
        <pc:spChg chg="add mod">
          <ac:chgData name="Cristina Charette" userId="e63f9ea98bd001b4" providerId="LiveId" clId="{D1596604-6E11-4F75-99A9-D75C93270B30}" dt="2025-04-21T16:24:57.343" v="8969" actId="790"/>
          <ac:spMkLst>
            <pc:docMk/>
            <pc:sldMk cId="0" sldId="279"/>
            <ac:spMk id="4" creationId="{DD0FDA1C-9E4C-DA28-58FE-EC5479F02499}"/>
          </ac:spMkLst>
        </pc:spChg>
        <pc:spChg chg="mod">
          <ac:chgData name="Cristina Charette" userId="e63f9ea98bd001b4" providerId="LiveId" clId="{D1596604-6E11-4F75-99A9-D75C93270B30}" dt="2025-04-21T16:24:57.343" v="8969" actId="790"/>
          <ac:spMkLst>
            <pc:docMk/>
            <pc:sldMk cId="0" sldId="279"/>
            <ac:spMk id="8" creationId="{00000000-0000-0000-0000-000000000000}"/>
          </ac:spMkLst>
        </pc:spChg>
        <pc:spChg chg="mod">
          <ac:chgData name="Cristina Charette" userId="e63f9ea98bd001b4" providerId="LiveId" clId="{D1596604-6E11-4F75-99A9-D75C93270B30}" dt="2025-04-21T16:24:57.343" v="8969" actId="790"/>
          <ac:spMkLst>
            <pc:docMk/>
            <pc:sldMk cId="0" sldId="279"/>
            <ac:spMk id="10" creationId="{00000000-0000-0000-0000-000000000000}"/>
          </ac:spMkLst>
        </pc:spChg>
      </pc:sldChg>
      <pc:sldChg chg="addSp delSp modSp mod ord">
        <pc:chgData name="Cristina Charette" userId="e63f9ea98bd001b4" providerId="LiveId" clId="{D1596604-6E11-4F75-99A9-D75C93270B30}" dt="2025-04-21T16:24:57.343" v="8969" actId="790"/>
        <pc:sldMkLst>
          <pc:docMk/>
          <pc:sldMk cId="0" sldId="280"/>
        </pc:sldMkLst>
        <pc:spChg chg="add mod">
          <ac:chgData name="Cristina Charette" userId="e63f9ea98bd001b4" providerId="LiveId" clId="{D1596604-6E11-4F75-99A9-D75C93270B30}" dt="2025-04-21T16:24:57.343" v="8969" actId="790"/>
          <ac:spMkLst>
            <pc:docMk/>
            <pc:sldMk cId="0" sldId="280"/>
            <ac:spMk id="2" creationId="{A2CEE878-8E75-1269-634C-33A8DD2CD388}"/>
          </ac:spMkLst>
        </pc:spChg>
        <pc:spChg chg="mod">
          <ac:chgData name="Cristina Charette" userId="e63f9ea98bd001b4" providerId="LiveId" clId="{D1596604-6E11-4F75-99A9-D75C93270B30}" dt="2025-04-21T16:24:57.343" v="8969" actId="790"/>
          <ac:spMkLst>
            <pc:docMk/>
            <pc:sldMk cId="0" sldId="280"/>
            <ac:spMk id="5" creationId="{00000000-0000-0000-0000-000000000000}"/>
          </ac:spMkLst>
        </pc:spChg>
        <pc:spChg chg="mod">
          <ac:chgData name="Cristina Charette" userId="e63f9ea98bd001b4" providerId="LiveId" clId="{D1596604-6E11-4F75-99A9-D75C93270B30}" dt="2025-04-21T16:24:57.343" v="8969" actId="790"/>
          <ac:spMkLst>
            <pc:docMk/>
            <pc:sldMk cId="0" sldId="280"/>
            <ac:spMk id="7" creationId="{00000000-0000-0000-0000-000000000000}"/>
          </ac:spMkLst>
        </pc:spChg>
      </pc:sldChg>
      <pc:sldChg chg="modSp mod ord">
        <pc:chgData name="Cristina Charette" userId="e63f9ea98bd001b4" providerId="LiveId" clId="{D1596604-6E11-4F75-99A9-D75C93270B30}" dt="2025-04-21T16:24:57.343" v="8969" actId="790"/>
        <pc:sldMkLst>
          <pc:docMk/>
          <pc:sldMk cId="0" sldId="281"/>
        </pc:sldMkLst>
        <pc:spChg chg="mod">
          <ac:chgData name="Cristina Charette" userId="e63f9ea98bd001b4" providerId="LiveId" clId="{D1596604-6E11-4F75-99A9-D75C93270B30}" dt="2025-04-21T16:24:57.343" v="8969" actId="790"/>
          <ac:spMkLst>
            <pc:docMk/>
            <pc:sldMk cId="0" sldId="281"/>
            <ac:spMk id="2" creationId="{00000000-0000-0000-0000-000000000000}"/>
          </ac:spMkLst>
        </pc:spChg>
        <pc:spChg chg="mod">
          <ac:chgData name="Cristina Charette" userId="e63f9ea98bd001b4" providerId="LiveId" clId="{D1596604-6E11-4F75-99A9-D75C93270B30}" dt="2025-04-21T16:24:57.343" v="8969" actId="790"/>
          <ac:spMkLst>
            <pc:docMk/>
            <pc:sldMk cId="0" sldId="281"/>
            <ac:spMk id="5" creationId="{00000000-0000-0000-0000-000000000000}"/>
          </ac:spMkLst>
        </pc:spChg>
        <pc:spChg chg="mod">
          <ac:chgData name="Cristina Charette" userId="e63f9ea98bd001b4" providerId="LiveId" clId="{D1596604-6E11-4F75-99A9-D75C93270B30}" dt="2025-04-21T16:24:57.343" v="8969" actId="790"/>
          <ac:spMkLst>
            <pc:docMk/>
            <pc:sldMk cId="0" sldId="281"/>
            <ac:spMk id="6" creationId="{00000000-0000-0000-0000-000000000000}"/>
          </ac:spMkLst>
        </pc:spChg>
        <pc:spChg chg="mod">
          <ac:chgData name="Cristina Charette" userId="e63f9ea98bd001b4" providerId="LiveId" clId="{D1596604-6E11-4F75-99A9-D75C93270B30}" dt="2025-04-21T16:24:57.343" v="8969" actId="790"/>
          <ac:spMkLst>
            <pc:docMk/>
            <pc:sldMk cId="0" sldId="281"/>
            <ac:spMk id="9" creationId="{00000000-0000-0000-0000-000000000000}"/>
          </ac:spMkLst>
        </pc:spChg>
        <pc:spChg chg="mod">
          <ac:chgData name="Cristina Charette" userId="e63f9ea98bd001b4" providerId="LiveId" clId="{D1596604-6E11-4F75-99A9-D75C93270B30}" dt="2025-04-21T16:24:57.343" v="8969" actId="790"/>
          <ac:spMkLst>
            <pc:docMk/>
            <pc:sldMk cId="0" sldId="281"/>
            <ac:spMk id="11" creationId="{00000000-0000-0000-0000-000000000000}"/>
          </ac:spMkLst>
        </pc:spChg>
        <pc:spChg chg="mod">
          <ac:chgData name="Cristina Charette" userId="e63f9ea98bd001b4" providerId="LiveId" clId="{D1596604-6E11-4F75-99A9-D75C93270B30}" dt="2025-04-14T20:05:16.122" v="532" actId="20577"/>
          <ac:spMkLst>
            <pc:docMk/>
            <pc:sldMk cId="0" sldId="281"/>
            <ac:spMk id="12" creationId="{00000000-0000-0000-0000-000000000000}"/>
          </ac:spMkLst>
        </pc:spChg>
        <pc:spChg chg="mod">
          <ac:chgData name="Cristina Charette" userId="e63f9ea98bd001b4" providerId="LiveId" clId="{D1596604-6E11-4F75-99A9-D75C93270B30}" dt="2025-04-21T16:24:57.343" v="8969" actId="790"/>
          <ac:spMkLst>
            <pc:docMk/>
            <pc:sldMk cId="0" sldId="281"/>
            <ac:spMk id="15" creationId="{00000000-0000-0000-0000-000000000000}"/>
          </ac:spMkLst>
        </pc:spChg>
        <pc:spChg chg="mod">
          <ac:chgData name="Cristina Charette" userId="e63f9ea98bd001b4" providerId="LiveId" clId="{D1596604-6E11-4F75-99A9-D75C93270B30}" dt="2025-04-21T16:24:57.343" v="8969" actId="790"/>
          <ac:spMkLst>
            <pc:docMk/>
            <pc:sldMk cId="0" sldId="281"/>
            <ac:spMk id="16" creationId="{00000000-0000-0000-0000-000000000000}"/>
          </ac:spMkLst>
        </pc:spChg>
        <pc:spChg chg="mod">
          <ac:chgData name="Cristina Charette" userId="e63f9ea98bd001b4" providerId="LiveId" clId="{D1596604-6E11-4F75-99A9-D75C93270B30}" dt="2025-04-21T16:24:57.343" v="8969" actId="790"/>
          <ac:spMkLst>
            <pc:docMk/>
            <pc:sldMk cId="0" sldId="281"/>
            <ac:spMk id="17" creationId="{00000000-0000-0000-0000-000000000000}"/>
          </ac:spMkLst>
        </pc:spChg>
        <pc:spChg chg="mod">
          <ac:chgData name="Cristina Charette" userId="e63f9ea98bd001b4" providerId="LiveId" clId="{D1596604-6E11-4F75-99A9-D75C93270B30}" dt="2025-04-21T16:24:57.343" v="8969" actId="790"/>
          <ac:spMkLst>
            <pc:docMk/>
            <pc:sldMk cId="0" sldId="281"/>
            <ac:spMk id="20" creationId="{00000000-0000-0000-0000-000000000000}"/>
          </ac:spMkLst>
        </pc:spChg>
        <pc:spChg chg="mod">
          <ac:chgData name="Cristina Charette" userId="e63f9ea98bd001b4" providerId="LiveId" clId="{D1596604-6E11-4F75-99A9-D75C93270B30}" dt="2025-04-21T16:24:57.343" v="8969" actId="790"/>
          <ac:spMkLst>
            <pc:docMk/>
            <pc:sldMk cId="0" sldId="281"/>
            <ac:spMk id="29" creationId="{FDA4BB93-918F-6CAD-1CF9-897268F5625D}"/>
          </ac:spMkLst>
        </pc:spChg>
        <pc:spChg chg="mod">
          <ac:chgData name="Cristina Charette" userId="e63f9ea98bd001b4" providerId="LiveId" clId="{D1596604-6E11-4F75-99A9-D75C93270B30}" dt="2025-04-15T16:05:23.514" v="1348" actId="20577"/>
          <ac:spMkLst>
            <pc:docMk/>
            <pc:sldMk cId="0" sldId="281"/>
            <ac:spMk id="30" creationId="{E4112A0C-3576-CE39-3837-60889911E2B0}"/>
          </ac:spMkLst>
        </pc:spChg>
      </pc:sldChg>
      <pc:sldChg chg="del">
        <pc:chgData name="Cristina Charette" userId="e63f9ea98bd001b4" providerId="LiveId" clId="{D1596604-6E11-4F75-99A9-D75C93270B30}" dt="2025-04-15T16:10:11.731" v="1954" actId="47"/>
        <pc:sldMkLst>
          <pc:docMk/>
          <pc:sldMk cId="0" sldId="282"/>
        </pc:sldMkLst>
      </pc:sldChg>
      <pc:sldChg chg="del">
        <pc:chgData name="Cristina Charette" userId="e63f9ea98bd001b4" providerId="LiveId" clId="{D1596604-6E11-4F75-99A9-D75C93270B30}" dt="2025-04-15T16:10:14.090" v="1955" actId="47"/>
        <pc:sldMkLst>
          <pc:docMk/>
          <pc:sldMk cId="0" sldId="283"/>
        </pc:sldMkLst>
      </pc:sldChg>
      <pc:sldChg chg="modSp mod">
        <pc:chgData name="Cristina Charette" userId="e63f9ea98bd001b4" providerId="LiveId" clId="{D1596604-6E11-4F75-99A9-D75C93270B30}" dt="2025-04-29T19:06:47.553" v="9591" actId="403"/>
        <pc:sldMkLst>
          <pc:docMk/>
          <pc:sldMk cId="0" sldId="284"/>
        </pc:sldMkLst>
        <pc:spChg chg="mod">
          <ac:chgData name="Cristina Charette" userId="e63f9ea98bd001b4" providerId="LiveId" clId="{D1596604-6E11-4F75-99A9-D75C93270B30}" dt="2025-04-21T16:24:57.343" v="8969" actId="790"/>
          <ac:spMkLst>
            <pc:docMk/>
            <pc:sldMk cId="0" sldId="284"/>
            <ac:spMk id="2" creationId="{00000000-0000-0000-0000-000000000000}"/>
          </ac:spMkLst>
        </pc:spChg>
        <pc:spChg chg="mod">
          <ac:chgData name="Cristina Charette" userId="e63f9ea98bd001b4" providerId="LiveId" clId="{D1596604-6E11-4F75-99A9-D75C93270B30}" dt="2025-04-29T19:06:47.553" v="9591" actId="403"/>
          <ac:spMkLst>
            <pc:docMk/>
            <pc:sldMk cId="0" sldId="284"/>
            <ac:spMk id="3" creationId="{00000000-0000-0000-0000-000000000000}"/>
          </ac:spMkLst>
        </pc:spChg>
        <pc:spChg chg="mod">
          <ac:chgData name="Cristina Charette" userId="e63f9ea98bd001b4" providerId="LiveId" clId="{D1596604-6E11-4F75-99A9-D75C93270B30}" dt="2025-04-21T16:24:57.343" v="8969" actId="790"/>
          <ac:spMkLst>
            <pc:docMk/>
            <pc:sldMk cId="0" sldId="284"/>
            <ac:spMk id="8" creationId="{00000000-0000-0000-0000-000000000000}"/>
          </ac:spMkLst>
        </pc:spChg>
        <pc:spChg chg="mod">
          <ac:chgData name="Cristina Charette" userId="e63f9ea98bd001b4" providerId="LiveId" clId="{D1596604-6E11-4F75-99A9-D75C93270B30}" dt="2025-04-21T16:24:57.343" v="8969" actId="790"/>
          <ac:spMkLst>
            <pc:docMk/>
            <pc:sldMk cId="0" sldId="284"/>
            <ac:spMk id="11" creationId="{2D24E842-D867-00D3-C975-CCEA4741B17D}"/>
          </ac:spMkLst>
        </pc:spChg>
      </pc:sldChg>
      <pc:sldChg chg="modSp mod">
        <pc:chgData name="Cristina Charette" userId="e63f9ea98bd001b4" providerId="LiveId" clId="{D1596604-6E11-4F75-99A9-D75C93270B30}" dt="2025-04-29T19:12:51.851" v="9592" actId="403"/>
        <pc:sldMkLst>
          <pc:docMk/>
          <pc:sldMk cId="0" sldId="285"/>
        </pc:sldMkLst>
        <pc:spChg chg="mod">
          <ac:chgData name="Cristina Charette" userId="e63f9ea98bd001b4" providerId="LiveId" clId="{D1596604-6E11-4F75-99A9-D75C93270B30}" dt="2025-04-29T19:12:51.851" v="9592" actId="403"/>
          <ac:spMkLst>
            <pc:docMk/>
            <pc:sldMk cId="0" sldId="285"/>
            <ac:spMk id="5" creationId="{00000000-0000-0000-0000-000000000000}"/>
          </ac:spMkLst>
        </pc:spChg>
        <pc:spChg chg="mod">
          <ac:chgData name="Cristina Charette" userId="e63f9ea98bd001b4" providerId="LiveId" clId="{D1596604-6E11-4F75-99A9-D75C93270B30}" dt="2025-04-21T16:24:57.343" v="8969" actId="790"/>
          <ac:spMkLst>
            <pc:docMk/>
            <pc:sldMk cId="0" sldId="285"/>
            <ac:spMk id="6" creationId="{00000000-0000-0000-0000-000000000000}"/>
          </ac:spMkLst>
        </pc:spChg>
        <pc:spChg chg="mod">
          <ac:chgData name="Cristina Charette" userId="e63f9ea98bd001b4" providerId="LiveId" clId="{D1596604-6E11-4F75-99A9-D75C93270B30}" dt="2025-04-21T16:24:57.343" v="8969" actId="790"/>
          <ac:spMkLst>
            <pc:docMk/>
            <pc:sldMk cId="0" sldId="285"/>
            <ac:spMk id="7" creationId="{00000000-0000-0000-0000-000000000000}"/>
          </ac:spMkLst>
        </pc:spChg>
        <pc:spChg chg="mod">
          <ac:chgData name="Cristina Charette" userId="e63f9ea98bd001b4" providerId="LiveId" clId="{D1596604-6E11-4F75-99A9-D75C93270B30}" dt="2025-04-21T16:24:57.343" v="8969" actId="790"/>
          <ac:spMkLst>
            <pc:docMk/>
            <pc:sldMk cId="0" sldId="285"/>
            <ac:spMk id="11" creationId="{00000000-0000-0000-0000-000000000000}"/>
          </ac:spMkLst>
        </pc:spChg>
        <pc:spChg chg="mod">
          <ac:chgData name="Cristina Charette" userId="e63f9ea98bd001b4" providerId="LiveId" clId="{D1596604-6E11-4F75-99A9-D75C93270B30}" dt="2025-04-21T16:24:57.343" v="8969" actId="790"/>
          <ac:spMkLst>
            <pc:docMk/>
            <pc:sldMk cId="0" sldId="285"/>
            <ac:spMk id="14" creationId="{BC254D91-6A84-8EBC-DE86-A9581D2499B2}"/>
          </ac:spMkLst>
        </pc:spChg>
      </pc:sldChg>
      <pc:sldChg chg="modSp mod">
        <pc:chgData name="Cristina Charette" userId="e63f9ea98bd001b4" providerId="LiveId" clId="{D1596604-6E11-4F75-99A9-D75C93270B30}" dt="2025-04-21T16:24:57.343" v="8969" actId="790"/>
        <pc:sldMkLst>
          <pc:docMk/>
          <pc:sldMk cId="0" sldId="286"/>
        </pc:sldMkLst>
        <pc:spChg chg="mod">
          <ac:chgData name="Cristina Charette" userId="e63f9ea98bd001b4" providerId="LiveId" clId="{D1596604-6E11-4F75-99A9-D75C93270B30}" dt="2025-04-21T16:24:57.343" v="8969" actId="790"/>
          <ac:spMkLst>
            <pc:docMk/>
            <pc:sldMk cId="0" sldId="286"/>
            <ac:spMk id="14" creationId="{00000000-0000-0000-0000-000000000000}"/>
          </ac:spMkLst>
        </pc:spChg>
        <pc:spChg chg="mod">
          <ac:chgData name="Cristina Charette" userId="e63f9ea98bd001b4" providerId="LiveId" clId="{D1596604-6E11-4F75-99A9-D75C93270B30}" dt="2025-04-21T16:24:57.343" v="8969" actId="790"/>
          <ac:spMkLst>
            <pc:docMk/>
            <pc:sldMk cId="0" sldId="286"/>
            <ac:spMk id="15" creationId="{00000000-0000-0000-0000-000000000000}"/>
          </ac:spMkLst>
        </pc:spChg>
        <pc:spChg chg="mod">
          <ac:chgData name="Cristina Charette" userId="e63f9ea98bd001b4" providerId="LiveId" clId="{D1596604-6E11-4F75-99A9-D75C93270B30}" dt="2025-04-21T16:24:57.343" v="8969" actId="790"/>
          <ac:spMkLst>
            <pc:docMk/>
            <pc:sldMk cId="0" sldId="286"/>
            <ac:spMk id="18" creationId="{00000000-0000-0000-0000-000000000000}"/>
          </ac:spMkLst>
        </pc:spChg>
        <pc:spChg chg="mod">
          <ac:chgData name="Cristina Charette" userId="e63f9ea98bd001b4" providerId="LiveId" clId="{D1596604-6E11-4F75-99A9-D75C93270B30}" dt="2025-04-21T16:24:57.343" v="8969" actId="790"/>
          <ac:spMkLst>
            <pc:docMk/>
            <pc:sldMk cId="0" sldId="286"/>
            <ac:spMk id="23" creationId="{00000000-0000-0000-0000-000000000000}"/>
          </ac:spMkLst>
        </pc:spChg>
        <pc:spChg chg="mod">
          <ac:chgData name="Cristina Charette" userId="e63f9ea98bd001b4" providerId="LiveId" clId="{D1596604-6E11-4F75-99A9-D75C93270B30}" dt="2025-04-21T16:24:57.343" v="8969" actId="790"/>
          <ac:spMkLst>
            <pc:docMk/>
            <pc:sldMk cId="0" sldId="286"/>
            <ac:spMk id="26" creationId="{00000000-0000-0000-0000-000000000000}"/>
          </ac:spMkLst>
        </pc:spChg>
        <pc:spChg chg="mod">
          <ac:chgData name="Cristina Charette" userId="e63f9ea98bd001b4" providerId="LiveId" clId="{D1596604-6E11-4F75-99A9-D75C93270B30}" dt="2025-04-21T16:24:57.343" v="8969" actId="790"/>
          <ac:spMkLst>
            <pc:docMk/>
            <pc:sldMk cId="0" sldId="286"/>
            <ac:spMk id="31" creationId="{00000000-0000-0000-0000-000000000000}"/>
          </ac:spMkLst>
        </pc:spChg>
        <pc:spChg chg="mod">
          <ac:chgData name="Cristina Charette" userId="e63f9ea98bd001b4" providerId="LiveId" clId="{D1596604-6E11-4F75-99A9-D75C93270B30}" dt="2025-04-21T16:24:57.343" v="8969" actId="790"/>
          <ac:spMkLst>
            <pc:docMk/>
            <pc:sldMk cId="0" sldId="286"/>
            <ac:spMk id="33" creationId="{00000000-0000-0000-0000-000000000000}"/>
          </ac:spMkLst>
        </pc:spChg>
        <pc:spChg chg="mod">
          <ac:chgData name="Cristina Charette" userId="e63f9ea98bd001b4" providerId="LiveId" clId="{D1596604-6E11-4F75-99A9-D75C93270B30}" dt="2025-04-21T16:24:57.343" v="8969" actId="790"/>
          <ac:spMkLst>
            <pc:docMk/>
            <pc:sldMk cId="0" sldId="286"/>
            <ac:spMk id="35" creationId="{00000000-0000-0000-0000-000000000000}"/>
          </ac:spMkLst>
        </pc:spChg>
        <pc:spChg chg="mod">
          <ac:chgData name="Cristina Charette" userId="e63f9ea98bd001b4" providerId="LiveId" clId="{D1596604-6E11-4F75-99A9-D75C93270B30}" dt="2025-04-21T16:24:57.343" v="8969" actId="790"/>
          <ac:spMkLst>
            <pc:docMk/>
            <pc:sldMk cId="0" sldId="286"/>
            <ac:spMk id="37" creationId="{00000000-0000-0000-0000-000000000000}"/>
          </ac:spMkLst>
        </pc:spChg>
        <pc:spChg chg="mod">
          <ac:chgData name="Cristina Charette" userId="e63f9ea98bd001b4" providerId="LiveId" clId="{D1596604-6E11-4F75-99A9-D75C93270B30}" dt="2025-04-21T16:24:57.343" v="8969" actId="790"/>
          <ac:spMkLst>
            <pc:docMk/>
            <pc:sldMk cId="0" sldId="286"/>
            <ac:spMk id="47" creationId="{58468499-55AA-ED4E-067F-ED03136A0F87}"/>
          </ac:spMkLst>
        </pc:spChg>
      </pc:sldChg>
      <pc:sldChg chg="modSp mod">
        <pc:chgData name="Cristina Charette" userId="e63f9ea98bd001b4" providerId="LiveId" clId="{D1596604-6E11-4F75-99A9-D75C93270B30}" dt="2025-04-21T16:24:57.343" v="8969" actId="790"/>
        <pc:sldMkLst>
          <pc:docMk/>
          <pc:sldMk cId="0" sldId="287"/>
        </pc:sldMkLst>
        <pc:spChg chg="mod">
          <ac:chgData name="Cristina Charette" userId="e63f9ea98bd001b4" providerId="LiveId" clId="{D1596604-6E11-4F75-99A9-D75C93270B30}" dt="2025-04-21T16:24:57.343" v="8969" actId="790"/>
          <ac:spMkLst>
            <pc:docMk/>
            <pc:sldMk cId="0" sldId="287"/>
            <ac:spMk id="3" creationId="{00000000-0000-0000-0000-000000000000}"/>
          </ac:spMkLst>
        </pc:spChg>
        <pc:spChg chg="mod">
          <ac:chgData name="Cristina Charette" userId="e63f9ea98bd001b4" providerId="LiveId" clId="{D1596604-6E11-4F75-99A9-D75C93270B30}" dt="2025-04-21T16:24:57.343" v="8969" actId="790"/>
          <ac:spMkLst>
            <pc:docMk/>
            <pc:sldMk cId="0" sldId="287"/>
            <ac:spMk id="8" creationId="{00000000-0000-0000-0000-000000000000}"/>
          </ac:spMkLst>
        </pc:spChg>
        <pc:spChg chg="mod">
          <ac:chgData name="Cristina Charette" userId="e63f9ea98bd001b4" providerId="LiveId" clId="{D1596604-6E11-4F75-99A9-D75C93270B30}" dt="2025-04-21T16:24:57.343" v="8969" actId="790"/>
          <ac:spMkLst>
            <pc:docMk/>
            <pc:sldMk cId="0" sldId="287"/>
            <ac:spMk id="10" creationId="{00000000-0000-0000-0000-000000000000}"/>
          </ac:spMkLst>
        </pc:spChg>
        <pc:spChg chg="mod">
          <ac:chgData name="Cristina Charette" userId="e63f9ea98bd001b4" providerId="LiveId" clId="{D1596604-6E11-4F75-99A9-D75C93270B30}" dt="2025-04-21T16:24:57.343" v="8969" actId="790"/>
          <ac:spMkLst>
            <pc:docMk/>
            <pc:sldMk cId="0" sldId="287"/>
            <ac:spMk id="15" creationId="{A059AAA8-C1F0-2E4B-3D3A-E591C410ABF1}"/>
          </ac:spMkLst>
        </pc:spChg>
        <pc:spChg chg="mod">
          <ac:chgData name="Cristina Charette" userId="e63f9ea98bd001b4" providerId="LiveId" clId="{D1596604-6E11-4F75-99A9-D75C93270B30}" dt="2025-04-21T16:24:57.343" v="8969" actId="790"/>
          <ac:spMkLst>
            <pc:docMk/>
            <pc:sldMk cId="0" sldId="287"/>
            <ac:spMk id="16" creationId="{EB2B73F2-C868-AF40-C8D2-2888C4B195DB}"/>
          </ac:spMkLst>
        </pc:spChg>
        <pc:spChg chg="mod">
          <ac:chgData name="Cristina Charette" userId="e63f9ea98bd001b4" providerId="LiveId" clId="{D1596604-6E11-4F75-99A9-D75C93270B30}" dt="2025-04-21T16:24:57.343" v="8969" actId="790"/>
          <ac:spMkLst>
            <pc:docMk/>
            <pc:sldMk cId="0" sldId="287"/>
            <ac:spMk id="19" creationId="{A05BE80D-B37F-5E2D-43E1-9B004689A301}"/>
          </ac:spMkLst>
        </pc:spChg>
      </pc:sldChg>
      <pc:sldChg chg="modSp mod modShow">
        <pc:chgData name="Cristina Charette" userId="e63f9ea98bd001b4" providerId="LiveId" clId="{D1596604-6E11-4F75-99A9-D75C93270B30}" dt="2025-04-21T16:24:57.343" v="8969" actId="790"/>
        <pc:sldMkLst>
          <pc:docMk/>
          <pc:sldMk cId="0" sldId="288"/>
        </pc:sldMkLst>
      </pc:sldChg>
      <pc:sldChg chg="addSp delSp modSp mod">
        <pc:chgData name="Cristina Charette" userId="e63f9ea98bd001b4" providerId="LiveId" clId="{D1596604-6E11-4F75-99A9-D75C93270B30}" dt="2025-04-21T16:24:57.343" v="8969" actId="790"/>
        <pc:sldMkLst>
          <pc:docMk/>
          <pc:sldMk cId="0" sldId="289"/>
        </pc:sldMkLst>
        <pc:spChg chg="mod">
          <ac:chgData name="Cristina Charette" userId="e63f9ea98bd001b4" providerId="LiveId" clId="{D1596604-6E11-4F75-99A9-D75C93270B30}" dt="2025-04-21T16:24:57.343" v="8969" actId="790"/>
          <ac:spMkLst>
            <pc:docMk/>
            <pc:sldMk cId="0" sldId="289"/>
            <ac:spMk id="4" creationId="{00000000-0000-0000-0000-000000000000}"/>
          </ac:spMkLst>
        </pc:spChg>
        <pc:spChg chg="mod">
          <ac:chgData name="Cristina Charette" userId="e63f9ea98bd001b4" providerId="LiveId" clId="{D1596604-6E11-4F75-99A9-D75C93270B30}" dt="2025-04-21T16:24:57.343" v="8969" actId="790"/>
          <ac:spMkLst>
            <pc:docMk/>
            <pc:sldMk cId="0" sldId="289"/>
            <ac:spMk id="5" creationId="{00000000-0000-0000-0000-000000000000}"/>
          </ac:spMkLst>
        </pc:spChg>
        <pc:spChg chg="mod">
          <ac:chgData name="Cristina Charette" userId="e63f9ea98bd001b4" providerId="LiveId" clId="{D1596604-6E11-4F75-99A9-D75C93270B30}" dt="2025-04-21T16:24:57.343" v="8969" actId="790"/>
          <ac:spMkLst>
            <pc:docMk/>
            <pc:sldMk cId="0" sldId="289"/>
            <ac:spMk id="9" creationId="{00000000-0000-0000-0000-000000000000}"/>
          </ac:spMkLst>
        </pc:spChg>
        <pc:picChg chg="add mod">
          <ac:chgData name="Cristina Charette" userId="e63f9ea98bd001b4" providerId="LiveId" clId="{D1596604-6E11-4F75-99A9-D75C93270B30}" dt="2025-04-15T19:43:47.763" v="3620" actId="1076"/>
          <ac:picMkLst>
            <pc:docMk/>
            <pc:sldMk cId="0" sldId="289"/>
            <ac:picMk id="8" creationId="{E63955C4-735E-C8B9-401E-D9F9E40A1C0E}"/>
          </ac:picMkLst>
        </pc:picChg>
      </pc:sldChg>
      <pc:sldChg chg="del mod modShow">
        <pc:chgData name="Cristina Charette" userId="e63f9ea98bd001b4" providerId="LiveId" clId="{D1596604-6E11-4F75-99A9-D75C93270B30}" dt="2025-04-15T19:24:42.210" v="2771" actId="2696"/>
        <pc:sldMkLst>
          <pc:docMk/>
          <pc:sldMk cId="0" sldId="290"/>
        </pc:sldMkLst>
      </pc:sldChg>
      <pc:sldChg chg="del mod modShow">
        <pc:chgData name="Cristina Charette" userId="e63f9ea98bd001b4" providerId="LiveId" clId="{D1596604-6E11-4F75-99A9-D75C93270B30}" dt="2025-04-15T19:24:44.432" v="2772" actId="2696"/>
        <pc:sldMkLst>
          <pc:docMk/>
          <pc:sldMk cId="0" sldId="291"/>
        </pc:sldMkLst>
      </pc:sldChg>
      <pc:sldChg chg="modSp del mod modAnim modShow">
        <pc:chgData name="Cristina Charette" userId="e63f9ea98bd001b4" providerId="LiveId" clId="{D1596604-6E11-4F75-99A9-D75C93270B30}" dt="2025-04-15T19:36:47.827" v="3615" actId="2696"/>
        <pc:sldMkLst>
          <pc:docMk/>
          <pc:sldMk cId="0" sldId="293"/>
        </pc:sldMkLst>
      </pc:sldChg>
      <pc:sldChg chg="addSp delSp modSp mod modAnim modShow modNotesTx">
        <pc:chgData name="Cristina Charette" userId="e63f9ea98bd001b4" providerId="LiveId" clId="{D1596604-6E11-4F75-99A9-D75C93270B30}" dt="2025-04-21T16:24:57.343" v="8969" actId="790"/>
        <pc:sldMkLst>
          <pc:docMk/>
          <pc:sldMk cId="0" sldId="295"/>
        </pc:sldMkLst>
        <pc:spChg chg="mod">
          <ac:chgData name="Cristina Charette" userId="e63f9ea98bd001b4" providerId="LiveId" clId="{D1596604-6E11-4F75-99A9-D75C93270B30}" dt="2025-04-21T16:24:57.343" v="8969" actId="790"/>
          <ac:spMkLst>
            <pc:docMk/>
            <pc:sldMk cId="0" sldId="295"/>
            <ac:spMk id="3" creationId="{00000000-0000-0000-0000-000000000000}"/>
          </ac:spMkLst>
        </pc:spChg>
        <pc:spChg chg="add del mod">
          <ac:chgData name="Cristina Charette" userId="e63f9ea98bd001b4" providerId="LiveId" clId="{D1596604-6E11-4F75-99A9-D75C93270B30}" dt="2025-04-21T16:24:57.343" v="8969" actId="790"/>
          <ac:spMkLst>
            <pc:docMk/>
            <pc:sldMk cId="0" sldId="295"/>
            <ac:spMk id="5" creationId="{A393F8D1-787D-81B9-CE0E-3430A0A89DF0}"/>
          </ac:spMkLst>
        </pc:spChg>
        <pc:spChg chg="mod">
          <ac:chgData name="Cristina Charette" userId="e63f9ea98bd001b4" providerId="LiveId" clId="{D1596604-6E11-4F75-99A9-D75C93270B30}" dt="2025-04-21T16:24:57.343" v="8969" actId="790"/>
          <ac:spMkLst>
            <pc:docMk/>
            <pc:sldMk cId="0" sldId="295"/>
            <ac:spMk id="7" creationId="{00000000-0000-0000-0000-000000000000}"/>
          </ac:spMkLst>
        </pc:spChg>
        <pc:spChg chg="mod">
          <ac:chgData name="Cristina Charette" userId="e63f9ea98bd001b4" providerId="LiveId" clId="{D1596604-6E11-4F75-99A9-D75C93270B30}" dt="2025-04-21T16:24:57.343" v="8969" actId="790"/>
          <ac:spMkLst>
            <pc:docMk/>
            <pc:sldMk cId="0" sldId="295"/>
            <ac:spMk id="8" creationId="{00000000-0000-0000-0000-000000000000}"/>
          </ac:spMkLst>
        </pc:spChg>
        <pc:spChg chg="mod">
          <ac:chgData name="Cristina Charette" userId="e63f9ea98bd001b4" providerId="LiveId" clId="{D1596604-6E11-4F75-99A9-D75C93270B30}" dt="2025-04-21T16:24:57.343" v="8969" actId="790"/>
          <ac:spMkLst>
            <pc:docMk/>
            <pc:sldMk cId="0" sldId="295"/>
            <ac:spMk id="9" creationId="{00000000-0000-0000-0000-000000000000}"/>
          </ac:spMkLst>
        </pc:spChg>
      </pc:sldChg>
      <pc:sldChg chg="addSp delSp modSp mod ord modAnim">
        <pc:chgData name="Cristina Charette" userId="e63f9ea98bd001b4" providerId="LiveId" clId="{D1596604-6E11-4F75-99A9-D75C93270B30}" dt="2025-04-21T16:24:57.343" v="8969" actId="790"/>
        <pc:sldMkLst>
          <pc:docMk/>
          <pc:sldMk cId="0" sldId="296"/>
        </pc:sldMkLst>
        <pc:spChg chg="mod">
          <ac:chgData name="Cristina Charette" userId="e63f9ea98bd001b4" providerId="LiveId" clId="{D1596604-6E11-4F75-99A9-D75C93270B30}" dt="2025-04-21T16:24:57.343" v="8969" actId="790"/>
          <ac:spMkLst>
            <pc:docMk/>
            <pc:sldMk cId="0" sldId="296"/>
            <ac:spMk id="4" creationId="{00000000-0000-0000-0000-000000000000}"/>
          </ac:spMkLst>
        </pc:spChg>
        <pc:spChg chg="mod">
          <ac:chgData name="Cristina Charette" userId="e63f9ea98bd001b4" providerId="LiveId" clId="{D1596604-6E11-4F75-99A9-D75C93270B30}" dt="2025-04-21T16:24:57.343" v="8969" actId="790"/>
          <ac:spMkLst>
            <pc:docMk/>
            <pc:sldMk cId="0" sldId="296"/>
            <ac:spMk id="5" creationId="{00000000-0000-0000-0000-000000000000}"/>
          </ac:spMkLst>
        </pc:spChg>
        <pc:spChg chg="add mod">
          <ac:chgData name="Cristina Charette" userId="e63f9ea98bd001b4" providerId="LiveId" clId="{D1596604-6E11-4F75-99A9-D75C93270B30}" dt="2025-04-21T16:24:57.343" v="8969" actId="790"/>
          <ac:spMkLst>
            <pc:docMk/>
            <pc:sldMk cId="0" sldId="296"/>
            <ac:spMk id="13" creationId="{13433533-696C-E3DF-BC60-B9C4A04802C6}"/>
          </ac:spMkLst>
        </pc:spChg>
        <pc:spChg chg="add mod">
          <ac:chgData name="Cristina Charette" userId="e63f9ea98bd001b4" providerId="LiveId" clId="{D1596604-6E11-4F75-99A9-D75C93270B30}" dt="2025-04-21T16:24:57.343" v="8969" actId="790"/>
          <ac:spMkLst>
            <pc:docMk/>
            <pc:sldMk cId="0" sldId="296"/>
            <ac:spMk id="14" creationId="{D66D3637-8B1C-D219-5B91-13B67966E30A}"/>
          </ac:spMkLst>
        </pc:spChg>
        <pc:grpChg chg="add mod">
          <ac:chgData name="Cristina Charette" userId="e63f9ea98bd001b4" providerId="LiveId" clId="{D1596604-6E11-4F75-99A9-D75C93270B30}" dt="2025-04-15T16:19:08.042" v="2337" actId="164"/>
          <ac:grpSpMkLst>
            <pc:docMk/>
            <pc:sldMk cId="0" sldId="296"/>
            <ac:grpSpMk id="11" creationId="{71E5A41D-DAA0-1DC3-CE87-A3D51EF94D55}"/>
          </ac:grpSpMkLst>
        </pc:grpChg>
        <pc:grpChg chg="add mod">
          <ac:chgData name="Cristina Charette" userId="e63f9ea98bd001b4" providerId="LiveId" clId="{D1596604-6E11-4F75-99A9-D75C93270B30}" dt="2025-04-15T16:19:17.783" v="2338" actId="164"/>
          <ac:grpSpMkLst>
            <pc:docMk/>
            <pc:sldMk cId="0" sldId="296"/>
            <ac:grpSpMk id="12" creationId="{F2F494C4-1B0D-FE2C-FDFE-83E9B7841F2F}"/>
          </ac:grpSpMkLst>
        </pc:grpChg>
        <pc:picChg chg="add mod">
          <ac:chgData name="Cristina Charette" userId="e63f9ea98bd001b4" providerId="LiveId" clId="{D1596604-6E11-4F75-99A9-D75C93270B30}" dt="2025-04-15T16:19:17.783" v="2338" actId="164"/>
          <ac:picMkLst>
            <pc:docMk/>
            <pc:sldMk cId="0" sldId="296"/>
            <ac:picMk id="2" creationId="{FCFDA81F-C1C2-4900-7140-055E1F63D03D}"/>
          </ac:picMkLst>
        </pc:picChg>
        <pc:picChg chg="add mod">
          <ac:chgData name="Cristina Charette" userId="e63f9ea98bd001b4" providerId="LiveId" clId="{D1596604-6E11-4F75-99A9-D75C93270B30}" dt="2025-04-15T16:19:08.042" v="2337" actId="164"/>
          <ac:picMkLst>
            <pc:docMk/>
            <pc:sldMk cId="0" sldId="296"/>
            <ac:picMk id="3" creationId="{CF507B89-F636-40CA-827A-FF67EB507C16}"/>
          </ac:picMkLst>
        </pc:picChg>
        <pc:picChg chg="mod">
          <ac:chgData name="Cristina Charette" userId="e63f9ea98bd001b4" providerId="LiveId" clId="{D1596604-6E11-4F75-99A9-D75C93270B30}" dt="2025-04-15T16:17:43.864" v="2321" actId="1076"/>
          <ac:picMkLst>
            <pc:docMk/>
            <pc:sldMk cId="0" sldId="296"/>
            <ac:picMk id="6" creationId="{00000000-0000-0000-0000-000000000000}"/>
          </ac:picMkLst>
        </pc:picChg>
        <pc:picChg chg="add mod">
          <ac:chgData name="Cristina Charette" userId="e63f9ea98bd001b4" providerId="LiveId" clId="{D1596604-6E11-4F75-99A9-D75C93270B30}" dt="2025-04-15T16:19:17.783" v="2338" actId="164"/>
          <ac:picMkLst>
            <pc:docMk/>
            <pc:sldMk cId="0" sldId="296"/>
            <ac:picMk id="8" creationId="{0A296BD8-60ED-D9DB-73C3-4720B84E2C30}"/>
          </ac:picMkLst>
        </pc:picChg>
        <pc:picChg chg="add mod">
          <ac:chgData name="Cristina Charette" userId="e63f9ea98bd001b4" providerId="LiveId" clId="{D1596604-6E11-4F75-99A9-D75C93270B30}" dt="2025-04-15T16:19:17.783" v="2338" actId="164"/>
          <ac:picMkLst>
            <pc:docMk/>
            <pc:sldMk cId="0" sldId="296"/>
            <ac:picMk id="9" creationId="{7C2EA550-775D-9CE0-07E6-34883BE64D92}"/>
          </ac:picMkLst>
        </pc:picChg>
        <pc:picChg chg="add mod">
          <ac:chgData name="Cristina Charette" userId="e63f9ea98bd001b4" providerId="LiveId" clId="{D1596604-6E11-4F75-99A9-D75C93270B30}" dt="2025-04-15T16:19:08.042" v="2337" actId="164"/>
          <ac:picMkLst>
            <pc:docMk/>
            <pc:sldMk cId="0" sldId="296"/>
            <ac:picMk id="10" creationId="{7CE3994F-7C1A-EA5B-10F9-D2821DF0E740}"/>
          </ac:picMkLst>
        </pc:picChg>
      </pc:sldChg>
      <pc:sldChg chg="addSp delSp modSp mod ord modShow">
        <pc:chgData name="Cristina Charette" userId="e63f9ea98bd001b4" providerId="LiveId" clId="{D1596604-6E11-4F75-99A9-D75C93270B30}" dt="2025-04-29T18:28:36.447" v="9035" actId="729"/>
        <pc:sldMkLst>
          <pc:docMk/>
          <pc:sldMk cId="0" sldId="297"/>
        </pc:sldMkLst>
        <pc:spChg chg="add mod">
          <ac:chgData name="Cristina Charette" userId="e63f9ea98bd001b4" providerId="LiveId" clId="{D1596604-6E11-4F75-99A9-D75C93270B30}" dt="2025-04-21T16:24:57.343" v="8969" actId="790"/>
          <ac:spMkLst>
            <pc:docMk/>
            <pc:sldMk cId="0" sldId="297"/>
            <ac:spMk id="2" creationId="{D1AE8C12-341A-45D6-A559-1277415050A4}"/>
          </ac:spMkLst>
        </pc:spChg>
        <pc:spChg chg="add mod">
          <ac:chgData name="Cristina Charette" userId="e63f9ea98bd001b4" providerId="LiveId" clId="{D1596604-6E11-4F75-99A9-D75C93270B30}" dt="2025-04-21T16:24:57.343" v="8969" actId="790"/>
          <ac:spMkLst>
            <pc:docMk/>
            <pc:sldMk cId="0" sldId="297"/>
            <ac:spMk id="3" creationId="{20026200-3C0B-4B6D-104B-8137859DB506}"/>
          </ac:spMkLst>
        </pc:spChg>
        <pc:spChg chg="mod">
          <ac:chgData name="Cristina Charette" userId="e63f9ea98bd001b4" providerId="LiveId" clId="{D1596604-6E11-4F75-99A9-D75C93270B30}" dt="2025-04-21T16:24:57.343" v="8969" actId="790"/>
          <ac:spMkLst>
            <pc:docMk/>
            <pc:sldMk cId="0" sldId="297"/>
            <ac:spMk id="4" creationId="{00000000-0000-0000-0000-000000000000}"/>
          </ac:spMkLst>
        </pc:spChg>
        <pc:spChg chg="mod">
          <ac:chgData name="Cristina Charette" userId="e63f9ea98bd001b4" providerId="LiveId" clId="{D1596604-6E11-4F75-99A9-D75C93270B30}" dt="2025-04-21T16:24:57.343" v="8969" actId="790"/>
          <ac:spMkLst>
            <pc:docMk/>
            <pc:sldMk cId="0" sldId="297"/>
            <ac:spMk id="5" creationId="{00000000-0000-0000-0000-000000000000}"/>
          </ac:spMkLst>
        </pc:spChg>
        <pc:spChg chg="mod">
          <ac:chgData name="Cristina Charette" userId="e63f9ea98bd001b4" providerId="LiveId" clId="{D1596604-6E11-4F75-99A9-D75C93270B30}" dt="2025-04-21T16:24:57.343" v="8969" actId="790"/>
          <ac:spMkLst>
            <pc:docMk/>
            <pc:sldMk cId="0" sldId="297"/>
            <ac:spMk id="8" creationId="{00000000-0000-0000-0000-000000000000}"/>
          </ac:spMkLst>
        </pc:spChg>
        <pc:spChg chg="mod">
          <ac:chgData name="Cristina Charette" userId="e63f9ea98bd001b4" providerId="LiveId" clId="{D1596604-6E11-4F75-99A9-D75C93270B30}" dt="2025-04-21T16:24:57.343" v="8969" actId="790"/>
          <ac:spMkLst>
            <pc:docMk/>
            <pc:sldMk cId="0" sldId="297"/>
            <ac:spMk id="9" creationId="{00000000-0000-0000-0000-000000000000}"/>
          </ac:spMkLst>
        </pc:spChg>
        <pc:grpChg chg="add mod">
          <ac:chgData name="Cristina Charette" userId="e63f9ea98bd001b4" providerId="LiveId" clId="{D1596604-6E11-4F75-99A9-D75C93270B30}" dt="2025-04-15T16:23:58.024" v="2485" actId="1076"/>
          <ac:grpSpMkLst>
            <pc:docMk/>
            <pc:sldMk cId="0" sldId="297"/>
            <ac:grpSpMk id="10" creationId="{BA793076-49CB-C0DE-F452-AD912A8FD6CC}"/>
          </ac:grpSpMkLst>
        </pc:grpChg>
        <pc:grpChg chg="add mod">
          <ac:chgData name="Cristina Charette" userId="e63f9ea98bd001b4" providerId="LiveId" clId="{D1596604-6E11-4F75-99A9-D75C93270B30}" dt="2025-04-15T16:23:49.803" v="2481" actId="14100"/>
          <ac:grpSpMkLst>
            <pc:docMk/>
            <pc:sldMk cId="0" sldId="297"/>
            <ac:grpSpMk id="13" creationId="{BDAD1BB5-3FD0-6986-D755-9108F1DCDB7B}"/>
          </ac:grpSpMkLst>
        </pc:grpChg>
        <pc:picChg chg="mod">
          <ac:chgData name="Cristina Charette" userId="e63f9ea98bd001b4" providerId="LiveId" clId="{D1596604-6E11-4F75-99A9-D75C93270B30}" dt="2025-04-15T16:22:39.320" v="2421" actId="1076"/>
          <ac:picMkLst>
            <pc:docMk/>
            <pc:sldMk cId="0" sldId="297"/>
            <ac:picMk id="7" creationId="{00000000-0000-0000-0000-000000000000}"/>
          </ac:picMkLst>
        </pc:picChg>
        <pc:picChg chg="mod">
          <ac:chgData name="Cristina Charette" userId="e63f9ea98bd001b4" providerId="LiveId" clId="{D1596604-6E11-4F75-99A9-D75C93270B30}" dt="2025-04-15T16:23:31.934" v="2474"/>
          <ac:picMkLst>
            <pc:docMk/>
            <pc:sldMk cId="0" sldId="297"/>
            <ac:picMk id="11" creationId="{E740D10C-2F2C-5931-7A1B-F678B33CB367}"/>
          </ac:picMkLst>
        </pc:picChg>
        <pc:picChg chg="mod">
          <ac:chgData name="Cristina Charette" userId="e63f9ea98bd001b4" providerId="LiveId" clId="{D1596604-6E11-4F75-99A9-D75C93270B30}" dt="2025-04-15T16:23:31.934" v="2474"/>
          <ac:picMkLst>
            <pc:docMk/>
            <pc:sldMk cId="0" sldId="297"/>
            <ac:picMk id="12" creationId="{35BE5FAF-7673-777B-F348-C517898B9513}"/>
          </ac:picMkLst>
        </pc:picChg>
        <pc:picChg chg="mod">
          <ac:chgData name="Cristina Charette" userId="e63f9ea98bd001b4" providerId="LiveId" clId="{D1596604-6E11-4F75-99A9-D75C93270B30}" dt="2025-04-15T16:23:40.413" v="2476"/>
          <ac:picMkLst>
            <pc:docMk/>
            <pc:sldMk cId="0" sldId="297"/>
            <ac:picMk id="14" creationId="{52F35790-65D5-D6BC-BC59-C33364CA8CEE}"/>
          </ac:picMkLst>
        </pc:picChg>
        <pc:picChg chg="mod">
          <ac:chgData name="Cristina Charette" userId="e63f9ea98bd001b4" providerId="LiveId" clId="{D1596604-6E11-4F75-99A9-D75C93270B30}" dt="2025-04-15T16:23:40.413" v="2476"/>
          <ac:picMkLst>
            <pc:docMk/>
            <pc:sldMk cId="0" sldId="297"/>
            <ac:picMk id="15" creationId="{95C5DEDF-398F-06DF-9EC0-9452513CABDD}"/>
          </ac:picMkLst>
        </pc:picChg>
        <pc:picChg chg="mod">
          <ac:chgData name="Cristina Charette" userId="e63f9ea98bd001b4" providerId="LiveId" clId="{D1596604-6E11-4F75-99A9-D75C93270B30}" dt="2025-04-15T16:23:40.413" v="2476"/>
          <ac:picMkLst>
            <pc:docMk/>
            <pc:sldMk cId="0" sldId="297"/>
            <ac:picMk id="16" creationId="{A76330DB-1574-7709-65E9-C6E5C5782C03}"/>
          </ac:picMkLst>
        </pc:picChg>
      </pc:sldChg>
      <pc:sldChg chg="del mod modShow">
        <pc:chgData name="Cristina Charette" userId="e63f9ea98bd001b4" providerId="LiveId" clId="{D1596604-6E11-4F75-99A9-D75C93270B30}" dt="2025-04-15T19:36:35.904" v="3614" actId="2696"/>
        <pc:sldMkLst>
          <pc:docMk/>
          <pc:sldMk cId="0" sldId="299"/>
        </pc:sldMkLst>
      </pc:sldChg>
      <pc:sldChg chg="del mod modShow">
        <pc:chgData name="Cristina Charette" userId="e63f9ea98bd001b4" providerId="LiveId" clId="{D1596604-6E11-4F75-99A9-D75C93270B30}" dt="2025-04-15T19:32:56.236" v="3600" actId="2696"/>
        <pc:sldMkLst>
          <pc:docMk/>
          <pc:sldMk cId="0" sldId="300"/>
        </pc:sldMkLst>
      </pc:sldChg>
      <pc:sldChg chg="del mod modShow">
        <pc:chgData name="Cristina Charette" userId="e63f9ea98bd001b4" providerId="LiveId" clId="{D1596604-6E11-4F75-99A9-D75C93270B30}" dt="2025-04-15T19:33:06.081" v="3601" actId="2696"/>
        <pc:sldMkLst>
          <pc:docMk/>
          <pc:sldMk cId="0" sldId="301"/>
        </pc:sldMkLst>
      </pc:sldChg>
      <pc:sldChg chg="del mod modShow">
        <pc:chgData name="Cristina Charette" userId="e63f9ea98bd001b4" providerId="LiveId" clId="{D1596604-6E11-4F75-99A9-D75C93270B30}" dt="2025-04-15T19:33:09.906" v="3602" actId="2696"/>
        <pc:sldMkLst>
          <pc:docMk/>
          <pc:sldMk cId="0" sldId="302"/>
        </pc:sldMkLst>
      </pc:sldChg>
      <pc:sldChg chg="delSp modSp mod">
        <pc:chgData name="Cristina Charette" userId="e63f9ea98bd001b4" providerId="LiveId" clId="{D1596604-6E11-4F75-99A9-D75C93270B30}" dt="2025-04-21T16:24:57.343" v="8969" actId="790"/>
        <pc:sldMkLst>
          <pc:docMk/>
          <pc:sldMk cId="0" sldId="303"/>
        </pc:sldMkLst>
        <pc:spChg chg="mod">
          <ac:chgData name="Cristina Charette" userId="e63f9ea98bd001b4" providerId="LiveId" clId="{D1596604-6E11-4F75-99A9-D75C93270B30}" dt="2025-04-21T16:24:57.343" v="8969" actId="790"/>
          <ac:spMkLst>
            <pc:docMk/>
            <pc:sldMk cId="0" sldId="303"/>
            <ac:spMk id="4" creationId="{00000000-0000-0000-0000-000000000000}"/>
          </ac:spMkLst>
        </pc:spChg>
        <pc:spChg chg="mod">
          <ac:chgData name="Cristina Charette" userId="e63f9ea98bd001b4" providerId="LiveId" clId="{D1596604-6E11-4F75-99A9-D75C93270B30}" dt="2025-04-21T16:24:57.343" v="8969" actId="790"/>
          <ac:spMkLst>
            <pc:docMk/>
            <pc:sldMk cId="0" sldId="303"/>
            <ac:spMk id="5" creationId="{00000000-0000-0000-0000-000000000000}"/>
          </ac:spMkLst>
        </pc:spChg>
        <pc:spChg chg="mod">
          <ac:chgData name="Cristina Charette" userId="e63f9ea98bd001b4" providerId="LiveId" clId="{D1596604-6E11-4F75-99A9-D75C93270B30}" dt="2025-04-21T16:24:57.343" v="8969" actId="790"/>
          <ac:spMkLst>
            <pc:docMk/>
            <pc:sldMk cId="0" sldId="303"/>
            <ac:spMk id="6" creationId="{00000000-0000-0000-0000-000000000000}"/>
          </ac:spMkLst>
        </pc:spChg>
        <pc:spChg chg="mod">
          <ac:chgData name="Cristina Charette" userId="e63f9ea98bd001b4" providerId="LiveId" clId="{D1596604-6E11-4F75-99A9-D75C93270B30}" dt="2025-04-21T16:24:57.343" v="8969" actId="790"/>
          <ac:spMkLst>
            <pc:docMk/>
            <pc:sldMk cId="0" sldId="303"/>
            <ac:spMk id="10" creationId="{00000000-0000-0000-0000-000000000000}"/>
          </ac:spMkLst>
        </pc:spChg>
        <pc:spChg chg="mod">
          <ac:chgData name="Cristina Charette" userId="e63f9ea98bd001b4" providerId="LiveId" clId="{D1596604-6E11-4F75-99A9-D75C93270B30}" dt="2025-04-21T16:24:57.343" v="8969" actId="790"/>
          <ac:spMkLst>
            <pc:docMk/>
            <pc:sldMk cId="0" sldId="303"/>
            <ac:spMk id="11" creationId="{00000000-0000-0000-0000-000000000000}"/>
          </ac:spMkLst>
        </pc:spChg>
      </pc:sldChg>
      <pc:sldChg chg="del mod modShow">
        <pc:chgData name="Cristina Charette" userId="e63f9ea98bd001b4" providerId="LiveId" clId="{D1596604-6E11-4F75-99A9-D75C93270B30}" dt="2025-04-15T19:52:31.189" v="3848" actId="2696"/>
        <pc:sldMkLst>
          <pc:docMk/>
          <pc:sldMk cId="0" sldId="304"/>
        </pc:sldMkLst>
      </pc:sldChg>
      <pc:sldChg chg="del mod modShow">
        <pc:chgData name="Cristina Charette" userId="e63f9ea98bd001b4" providerId="LiveId" clId="{D1596604-6E11-4F75-99A9-D75C93270B30}" dt="2025-04-15T19:52:33.373" v="3849" actId="2696"/>
        <pc:sldMkLst>
          <pc:docMk/>
          <pc:sldMk cId="0" sldId="305"/>
        </pc:sldMkLst>
      </pc:sldChg>
      <pc:sldChg chg="del mod modShow">
        <pc:chgData name="Cristina Charette" userId="e63f9ea98bd001b4" providerId="LiveId" clId="{D1596604-6E11-4F75-99A9-D75C93270B30}" dt="2025-04-15T19:52:36.319" v="3850" actId="2696"/>
        <pc:sldMkLst>
          <pc:docMk/>
          <pc:sldMk cId="0" sldId="307"/>
        </pc:sldMkLst>
      </pc:sldChg>
      <pc:sldChg chg="del mod modShow">
        <pc:chgData name="Cristina Charette" userId="e63f9ea98bd001b4" providerId="LiveId" clId="{D1596604-6E11-4F75-99A9-D75C93270B30}" dt="2025-04-15T19:52:38.372" v="3851" actId="2696"/>
        <pc:sldMkLst>
          <pc:docMk/>
          <pc:sldMk cId="0" sldId="308"/>
        </pc:sldMkLst>
      </pc:sldChg>
      <pc:sldChg chg="del mod modShow">
        <pc:chgData name="Cristina Charette" userId="e63f9ea98bd001b4" providerId="LiveId" clId="{D1596604-6E11-4F75-99A9-D75C93270B30}" dt="2025-04-21T15:10:33.209" v="4873" actId="2696"/>
        <pc:sldMkLst>
          <pc:docMk/>
          <pc:sldMk cId="0" sldId="309"/>
        </pc:sldMkLst>
      </pc:sldChg>
      <pc:sldChg chg="addSp modSp mod modNotesTx">
        <pc:chgData name="Cristina Charette" userId="e63f9ea98bd001b4" providerId="LiveId" clId="{D1596604-6E11-4F75-99A9-D75C93270B30}" dt="2025-04-21T16:24:57.343" v="8969" actId="790"/>
        <pc:sldMkLst>
          <pc:docMk/>
          <pc:sldMk cId="0" sldId="310"/>
        </pc:sldMkLst>
        <pc:spChg chg="mod">
          <ac:chgData name="Cristina Charette" userId="e63f9ea98bd001b4" providerId="LiveId" clId="{D1596604-6E11-4F75-99A9-D75C93270B30}" dt="2025-04-21T16:24:57.343" v="8969" actId="790"/>
          <ac:spMkLst>
            <pc:docMk/>
            <pc:sldMk cId="0" sldId="310"/>
            <ac:spMk id="15" creationId="{00000000-0000-0000-0000-000000000000}"/>
          </ac:spMkLst>
        </pc:spChg>
        <pc:spChg chg="mod">
          <ac:chgData name="Cristina Charette" userId="e63f9ea98bd001b4" providerId="LiveId" clId="{D1596604-6E11-4F75-99A9-D75C93270B30}" dt="2025-04-21T16:24:57.343" v="8969" actId="790"/>
          <ac:spMkLst>
            <pc:docMk/>
            <pc:sldMk cId="0" sldId="310"/>
            <ac:spMk id="16" creationId="{00000000-0000-0000-0000-000000000000}"/>
          </ac:spMkLst>
        </pc:spChg>
        <pc:spChg chg="mod">
          <ac:chgData name="Cristina Charette" userId="e63f9ea98bd001b4" providerId="LiveId" clId="{D1596604-6E11-4F75-99A9-D75C93270B30}" dt="2025-04-21T16:24:57.343" v="8969" actId="790"/>
          <ac:spMkLst>
            <pc:docMk/>
            <pc:sldMk cId="0" sldId="310"/>
            <ac:spMk id="18" creationId="{00000000-0000-0000-0000-000000000000}"/>
          </ac:spMkLst>
        </pc:spChg>
        <pc:spChg chg="mod">
          <ac:chgData name="Cristina Charette" userId="e63f9ea98bd001b4" providerId="LiveId" clId="{D1596604-6E11-4F75-99A9-D75C93270B30}" dt="2025-04-21T16:24:57.343" v="8969" actId="790"/>
          <ac:spMkLst>
            <pc:docMk/>
            <pc:sldMk cId="0" sldId="310"/>
            <ac:spMk id="19" creationId="{00000000-0000-0000-0000-000000000000}"/>
          </ac:spMkLst>
        </pc:spChg>
        <pc:spChg chg="add mod">
          <ac:chgData name="Cristina Charette" userId="e63f9ea98bd001b4" providerId="LiveId" clId="{D1596604-6E11-4F75-99A9-D75C93270B30}" dt="2025-04-21T16:24:57.343" v="8969" actId="790"/>
          <ac:spMkLst>
            <pc:docMk/>
            <pc:sldMk cId="0" sldId="310"/>
            <ac:spMk id="20" creationId="{7A3C36AF-9084-65B9-50F0-7159C9FAF6B3}"/>
          </ac:spMkLst>
        </pc:spChg>
        <pc:spChg chg="add mod">
          <ac:chgData name="Cristina Charette" userId="e63f9ea98bd001b4" providerId="LiveId" clId="{D1596604-6E11-4F75-99A9-D75C93270B30}" dt="2025-04-21T16:24:57.343" v="8969" actId="790"/>
          <ac:spMkLst>
            <pc:docMk/>
            <pc:sldMk cId="0" sldId="310"/>
            <ac:spMk id="21" creationId="{96C91EB9-6E80-66B3-ED4B-355A5F1FFD4C}"/>
          </ac:spMkLst>
        </pc:spChg>
        <pc:spChg chg="mod">
          <ac:chgData name="Cristina Charette" userId="e63f9ea98bd001b4" providerId="LiveId" clId="{D1596604-6E11-4F75-99A9-D75C93270B30}" dt="2025-04-21T16:24:57.343" v="8969" actId="790"/>
          <ac:spMkLst>
            <pc:docMk/>
            <pc:sldMk cId="0" sldId="310"/>
            <ac:spMk id="22" creationId="{00000000-0000-0000-0000-000000000000}"/>
          </ac:spMkLst>
        </pc:spChg>
        <pc:spChg chg="mod">
          <ac:chgData name="Cristina Charette" userId="e63f9ea98bd001b4" providerId="LiveId" clId="{D1596604-6E11-4F75-99A9-D75C93270B30}" dt="2025-04-21T16:24:57.343" v="8969" actId="790"/>
          <ac:spMkLst>
            <pc:docMk/>
            <pc:sldMk cId="0" sldId="310"/>
            <ac:spMk id="23" creationId="{00000000-0000-0000-0000-000000000000}"/>
          </ac:spMkLst>
        </pc:spChg>
      </pc:sldChg>
      <pc:sldChg chg="modSp mod modNotesTx">
        <pc:chgData name="Cristina Charette" userId="e63f9ea98bd001b4" providerId="LiveId" clId="{D1596604-6E11-4F75-99A9-D75C93270B30}" dt="2025-04-29T19:15:05.497" v="9594" actId="20577"/>
        <pc:sldMkLst>
          <pc:docMk/>
          <pc:sldMk cId="0" sldId="311"/>
        </pc:sldMkLst>
        <pc:spChg chg="mod">
          <ac:chgData name="Cristina Charette" userId="e63f9ea98bd001b4" providerId="LiveId" clId="{D1596604-6E11-4F75-99A9-D75C93270B30}" dt="2025-04-29T19:15:05.497" v="9594" actId="20577"/>
          <ac:spMkLst>
            <pc:docMk/>
            <pc:sldMk cId="0" sldId="311"/>
            <ac:spMk id="3" creationId="{00000000-0000-0000-0000-000000000000}"/>
          </ac:spMkLst>
        </pc:spChg>
        <pc:spChg chg="mod">
          <ac:chgData name="Cristina Charette" userId="e63f9ea98bd001b4" providerId="LiveId" clId="{D1596604-6E11-4F75-99A9-D75C93270B30}" dt="2025-04-21T16:24:57.343" v="8969" actId="790"/>
          <ac:spMkLst>
            <pc:docMk/>
            <pc:sldMk cId="0" sldId="311"/>
            <ac:spMk id="14" creationId="{00000000-0000-0000-0000-000000000000}"/>
          </ac:spMkLst>
        </pc:spChg>
        <pc:spChg chg="mod">
          <ac:chgData name="Cristina Charette" userId="e63f9ea98bd001b4" providerId="LiveId" clId="{D1596604-6E11-4F75-99A9-D75C93270B30}" dt="2025-04-21T16:24:57.343" v="8969" actId="790"/>
          <ac:spMkLst>
            <pc:docMk/>
            <pc:sldMk cId="0" sldId="311"/>
            <ac:spMk id="15" creationId="{00000000-0000-0000-0000-000000000000}"/>
          </ac:spMkLst>
        </pc:spChg>
        <pc:spChg chg="mod">
          <ac:chgData name="Cristina Charette" userId="e63f9ea98bd001b4" providerId="LiveId" clId="{D1596604-6E11-4F75-99A9-D75C93270B30}" dt="2025-04-21T16:24:57.343" v="8969" actId="790"/>
          <ac:spMkLst>
            <pc:docMk/>
            <pc:sldMk cId="0" sldId="311"/>
            <ac:spMk id="19" creationId="{00000000-0000-0000-0000-000000000000}"/>
          </ac:spMkLst>
        </pc:spChg>
        <pc:spChg chg="mod">
          <ac:chgData name="Cristina Charette" userId="e63f9ea98bd001b4" providerId="LiveId" clId="{D1596604-6E11-4F75-99A9-D75C93270B30}" dt="2025-04-21T16:24:57.343" v="8969" actId="790"/>
          <ac:spMkLst>
            <pc:docMk/>
            <pc:sldMk cId="0" sldId="311"/>
            <ac:spMk id="20" creationId="{00000000-0000-0000-0000-000000000000}"/>
          </ac:spMkLst>
        </pc:spChg>
      </pc:sldChg>
      <pc:sldChg chg="modSp mod modShow">
        <pc:chgData name="Cristina Charette" userId="e63f9ea98bd001b4" providerId="LiveId" clId="{D1596604-6E11-4F75-99A9-D75C93270B30}" dt="2025-04-21T16:27:57.235" v="8987" actId="20577"/>
        <pc:sldMkLst>
          <pc:docMk/>
          <pc:sldMk cId="0" sldId="312"/>
        </pc:sldMkLst>
        <pc:spChg chg="mod">
          <ac:chgData name="Cristina Charette" userId="e63f9ea98bd001b4" providerId="LiveId" clId="{D1596604-6E11-4F75-99A9-D75C93270B30}" dt="2025-04-21T16:27:57.235" v="8987" actId="20577"/>
          <ac:spMkLst>
            <pc:docMk/>
            <pc:sldMk cId="0" sldId="312"/>
            <ac:spMk id="3" creationId="{00000000-0000-0000-0000-000000000000}"/>
          </ac:spMkLst>
        </pc:spChg>
        <pc:spChg chg="mod">
          <ac:chgData name="Cristina Charette" userId="e63f9ea98bd001b4" providerId="LiveId" clId="{D1596604-6E11-4F75-99A9-D75C93270B30}" dt="2025-04-21T16:24:57.343" v="8969" actId="790"/>
          <ac:spMkLst>
            <pc:docMk/>
            <pc:sldMk cId="0" sldId="312"/>
            <ac:spMk id="7" creationId="{00000000-0000-0000-0000-000000000000}"/>
          </ac:spMkLst>
        </pc:spChg>
        <pc:spChg chg="mod">
          <ac:chgData name="Cristina Charette" userId="e63f9ea98bd001b4" providerId="LiveId" clId="{D1596604-6E11-4F75-99A9-D75C93270B30}" dt="2025-04-21T16:24:57.343" v="8969" actId="790"/>
          <ac:spMkLst>
            <pc:docMk/>
            <pc:sldMk cId="0" sldId="312"/>
            <ac:spMk id="8" creationId="{00000000-0000-0000-0000-000000000000}"/>
          </ac:spMkLst>
        </pc:spChg>
        <pc:spChg chg="mod">
          <ac:chgData name="Cristina Charette" userId="e63f9ea98bd001b4" providerId="LiveId" clId="{D1596604-6E11-4F75-99A9-D75C93270B30}" dt="2025-04-21T16:24:57.343" v="8969" actId="790"/>
          <ac:spMkLst>
            <pc:docMk/>
            <pc:sldMk cId="0" sldId="312"/>
            <ac:spMk id="9" creationId="{00000000-0000-0000-0000-000000000000}"/>
          </ac:spMkLst>
        </pc:spChg>
        <pc:picChg chg="mod">
          <ac:chgData name="Cristina Charette" userId="e63f9ea98bd001b4" providerId="LiveId" clId="{D1596604-6E11-4F75-99A9-D75C93270B30}" dt="2025-04-15T19:58:57.118" v="3858" actId="1076"/>
          <ac:picMkLst>
            <pc:docMk/>
            <pc:sldMk cId="0" sldId="312"/>
            <ac:picMk id="2" creationId="{00000000-0000-0000-0000-000000000000}"/>
          </ac:picMkLst>
        </pc:picChg>
      </pc:sldChg>
      <pc:sldChg chg="del">
        <pc:chgData name="Cristina Charette" userId="e63f9ea98bd001b4" providerId="LiveId" clId="{D1596604-6E11-4F75-99A9-D75C93270B30}" dt="2025-04-14T19:53:00.136" v="303" actId="47"/>
        <pc:sldMkLst>
          <pc:docMk/>
          <pc:sldMk cId="0" sldId="313"/>
        </pc:sldMkLst>
      </pc:sldChg>
      <pc:sldChg chg="delSp modSp mod">
        <pc:chgData name="Cristina Charette" userId="e63f9ea98bd001b4" providerId="LiveId" clId="{D1596604-6E11-4F75-99A9-D75C93270B30}" dt="2025-04-21T16:24:57.343" v="8969" actId="790"/>
        <pc:sldMkLst>
          <pc:docMk/>
          <pc:sldMk cId="0" sldId="314"/>
        </pc:sldMkLst>
        <pc:spChg chg="mod">
          <ac:chgData name="Cristina Charette" userId="e63f9ea98bd001b4" providerId="LiveId" clId="{D1596604-6E11-4F75-99A9-D75C93270B30}" dt="2025-04-21T16:24:57.343" v="8969" actId="790"/>
          <ac:spMkLst>
            <pc:docMk/>
            <pc:sldMk cId="0" sldId="314"/>
            <ac:spMk id="4" creationId="{00000000-0000-0000-0000-000000000000}"/>
          </ac:spMkLst>
        </pc:spChg>
        <pc:spChg chg="mod">
          <ac:chgData name="Cristina Charette" userId="e63f9ea98bd001b4" providerId="LiveId" clId="{D1596604-6E11-4F75-99A9-D75C93270B30}" dt="2025-04-21T16:24:57.343" v="8969" actId="790"/>
          <ac:spMkLst>
            <pc:docMk/>
            <pc:sldMk cId="0" sldId="314"/>
            <ac:spMk id="5" creationId="{00000000-0000-0000-0000-000000000000}"/>
          </ac:spMkLst>
        </pc:spChg>
        <pc:spChg chg="mod">
          <ac:chgData name="Cristina Charette" userId="e63f9ea98bd001b4" providerId="LiveId" clId="{D1596604-6E11-4F75-99A9-D75C93270B30}" dt="2025-04-21T16:24:57.343" v="8969" actId="790"/>
          <ac:spMkLst>
            <pc:docMk/>
            <pc:sldMk cId="0" sldId="314"/>
            <ac:spMk id="6" creationId="{00000000-0000-0000-0000-000000000000}"/>
          </ac:spMkLst>
        </pc:spChg>
        <pc:spChg chg="mod">
          <ac:chgData name="Cristina Charette" userId="e63f9ea98bd001b4" providerId="LiveId" clId="{D1596604-6E11-4F75-99A9-D75C93270B30}" dt="2025-04-21T16:24:57.343" v="8969" actId="790"/>
          <ac:spMkLst>
            <pc:docMk/>
            <pc:sldMk cId="0" sldId="314"/>
            <ac:spMk id="10" creationId="{00000000-0000-0000-0000-000000000000}"/>
          </ac:spMkLst>
        </pc:spChg>
        <pc:spChg chg="mod">
          <ac:chgData name="Cristina Charette" userId="e63f9ea98bd001b4" providerId="LiveId" clId="{D1596604-6E11-4F75-99A9-D75C93270B30}" dt="2025-04-21T16:24:57.343" v="8969" actId="790"/>
          <ac:spMkLst>
            <pc:docMk/>
            <pc:sldMk cId="0" sldId="314"/>
            <ac:spMk id="11" creationId="{00000000-0000-0000-0000-000000000000}"/>
          </ac:spMkLst>
        </pc:spChg>
      </pc:sldChg>
      <pc:sldChg chg="modSp mod modShow">
        <pc:chgData name="Cristina Charette" userId="e63f9ea98bd001b4" providerId="LiveId" clId="{D1596604-6E11-4F75-99A9-D75C93270B30}" dt="2025-04-21T16:24:57.343" v="8969" actId="790"/>
        <pc:sldMkLst>
          <pc:docMk/>
          <pc:sldMk cId="0" sldId="315"/>
        </pc:sldMkLst>
        <pc:spChg chg="mod">
          <ac:chgData name="Cristina Charette" userId="e63f9ea98bd001b4" providerId="LiveId" clId="{D1596604-6E11-4F75-99A9-D75C93270B30}" dt="2025-04-21T16:24:57.343" v="8969" actId="790"/>
          <ac:spMkLst>
            <pc:docMk/>
            <pc:sldMk cId="0" sldId="315"/>
            <ac:spMk id="2" creationId="{00000000-0000-0000-0000-000000000000}"/>
          </ac:spMkLst>
        </pc:spChg>
        <pc:spChg chg="mod">
          <ac:chgData name="Cristina Charette" userId="e63f9ea98bd001b4" providerId="LiveId" clId="{D1596604-6E11-4F75-99A9-D75C93270B30}" dt="2025-04-21T16:24:57.343" v="8969" actId="790"/>
          <ac:spMkLst>
            <pc:docMk/>
            <pc:sldMk cId="0" sldId="315"/>
            <ac:spMk id="3" creationId="{00000000-0000-0000-0000-000000000000}"/>
          </ac:spMkLst>
        </pc:spChg>
        <pc:spChg chg="mod">
          <ac:chgData name="Cristina Charette" userId="e63f9ea98bd001b4" providerId="LiveId" clId="{D1596604-6E11-4F75-99A9-D75C93270B30}" dt="2025-04-21T16:24:57.343" v="8969" actId="790"/>
          <ac:spMkLst>
            <pc:docMk/>
            <pc:sldMk cId="0" sldId="315"/>
            <ac:spMk id="8" creationId="{00000000-0000-0000-0000-000000000000}"/>
          </ac:spMkLst>
        </pc:spChg>
        <pc:spChg chg="mod">
          <ac:chgData name="Cristina Charette" userId="e63f9ea98bd001b4" providerId="LiveId" clId="{D1596604-6E11-4F75-99A9-D75C93270B30}" dt="2025-04-21T16:24:57.343" v="8969" actId="790"/>
          <ac:spMkLst>
            <pc:docMk/>
            <pc:sldMk cId="0" sldId="315"/>
            <ac:spMk id="9" creationId="{00000000-0000-0000-0000-000000000000}"/>
          </ac:spMkLst>
        </pc:spChg>
        <pc:spChg chg="mod">
          <ac:chgData name="Cristina Charette" userId="e63f9ea98bd001b4" providerId="LiveId" clId="{D1596604-6E11-4F75-99A9-D75C93270B30}" dt="2025-04-21T16:24:57.343" v="8969" actId="790"/>
          <ac:spMkLst>
            <pc:docMk/>
            <pc:sldMk cId="0" sldId="315"/>
            <ac:spMk id="10" creationId="{00000000-0000-0000-0000-000000000000}"/>
          </ac:spMkLst>
        </pc:spChg>
      </pc:sldChg>
      <pc:sldChg chg="del mod modShow">
        <pc:chgData name="Cristina Charette" userId="e63f9ea98bd001b4" providerId="LiveId" clId="{D1596604-6E11-4F75-99A9-D75C93270B30}" dt="2025-04-21T15:03:22.330" v="4851" actId="2696"/>
        <pc:sldMkLst>
          <pc:docMk/>
          <pc:sldMk cId="0" sldId="316"/>
        </pc:sldMkLst>
      </pc:sldChg>
      <pc:sldChg chg="addSp delSp modSp mod delAnim modAnim modNotesTx">
        <pc:chgData name="Cristina Charette" userId="e63f9ea98bd001b4" providerId="LiveId" clId="{D1596604-6E11-4F75-99A9-D75C93270B30}" dt="2025-04-21T16:24:57.343" v="8969" actId="790"/>
        <pc:sldMkLst>
          <pc:docMk/>
          <pc:sldMk cId="0" sldId="318"/>
        </pc:sldMkLst>
        <pc:spChg chg="mod">
          <ac:chgData name="Cristina Charette" userId="e63f9ea98bd001b4" providerId="LiveId" clId="{D1596604-6E11-4F75-99A9-D75C93270B30}" dt="2025-04-21T16:24:57.343" v="8969" actId="790"/>
          <ac:spMkLst>
            <pc:docMk/>
            <pc:sldMk cId="0" sldId="318"/>
            <ac:spMk id="2" creationId="{00000000-0000-0000-0000-000000000000}"/>
          </ac:spMkLst>
        </pc:spChg>
        <pc:spChg chg="mod">
          <ac:chgData name="Cristina Charette" userId="e63f9ea98bd001b4" providerId="LiveId" clId="{D1596604-6E11-4F75-99A9-D75C93270B30}" dt="2025-04-21T16:24:57.343" v="8969" actId="790"/>
          <ac:spMkLst>
            <pc:docMk/>
            <pc:sldMk cId="0" sldId="318"/>
            <ac:spMk id="7" creationId="{00000000-0000-0000-0000-000000000000}"/>
          </ac:spMkLst>
        </pc:spChg>
        <pc:spChg chg="add mod">
          <ac:chgData name="Cristina Charette" userId="e63f9ea98bd001b4" providerId="LiveId" clId="{D1596604-6E11-4F75-99A9-D75C93270B30}" dt="2025-04-21T16:24:57.343" v="8969" actId="790"/>
          <ac:spMkLst>
            <pc:docMk/>
            <pc:sldMk cId="0" sldId="318"/>
            <ac:spMk id="9" creationId="{CEF40C05-2176-914F-E4DD-804C378A57F3}"/>
          </ac:spMkLst>
        </pc:spChg>
        <pc:spChg chg="add mod">
          <ac:chgData name="Cristina Charette" userId="e63f9ea98bd001b4" providerId="LiveId" clId="{D1596604-6E11-4F75-99A9-D75C93270B30}" dt="2025-04-21T14:44:08.077" v="4486" actId="1076"/>
          <ac:spMkLst>
            <pc:docMk/>
            <pc:sldMk cId="0" sldId="318"/>
            <ac:spMk id="27" creationId="{94E595AB-AAB2-CE25-DFFD-C7AA36634D5C}"/>
          </ac:spMkLst>
        </pc:spChg>
        <pc:spChg chg="mod">
          <ac:chgData name="Cristina Charette" userId="e63f9ea98bd001b4" providerId="LiveId" clId="{D1596604-6E11-4F75-99A9-D75C93270B30}" dt="2025-04-21T16:24:57.343" v="8969" actId="790"/>
          <ac:spMkLst>
            <pc:docMk/>
            <pc:sldMk cId="0" sldId="318"/>
            <ac:spMk id="36" creationId="{BCEA137B-CC15-0E45-FAA4-A086A5AE450B}"/>
          </ac:spMkLst>
        </pc:spChg>
        <pc:spChg chg="mod">
          <ac:chgData name="Cristina Charette" userId="e63f9ea98bd001b4" providerId="LiveId" clId="{D1596604-6E11-4F75-99A9-D75C93270B30}" dt="2025-04-21T16:24:57.343" v="8969" actId="790"/>
          <ac:spMkLst>
            <pc:docMk/>
            <pc:sldMk cId="0" sldId="318"/>
            <ac:spMk id="37" creationId="{900FC7C4-D938-7D71-B3C2-85E97039BA6F}"/>
          </ac:spMkLst>
        </pc:spChg>
        <pc:spChg chg="mod">
          <ac:chgData name="Cristina Charette" userId="e63f9ea98bd001b4" providerId="LiveId" clId="{D1596604-6E11-4F75-99A9-D75C93270B30}" dt="2025-04-21T16:24:57.343" v="8969" actId="790"/>
          <ac:spMkLst>
            <pc:docMk/>
            <pc:sldMk cId="0" sldId="318"/>
            <ac:spMk id="38" creationId="{11A9634E-49B2-2FC7-071B-323A9E37CB93}"/>
          </ac:spMkLst>
        </pc:spChg>
        <pc:spChg chg="mod">
          <ac:chgData name="Cristina Charette" userId="e63f9ea98bd001b4" providerId="LiveId" clId="{D1596604-6E11-4F75-99A9-D75C93270B30}" dt="2025-04-21T16:24:57.343" v="8969" actId="790"/>
          <ac:spMkLst>
            <pc:docMk/>
            <pc:sldMk cId="0" sldId="318"/>
            <ac:spMk id="39" creationId="{79774863-950F-69B2-DC4A-82341CB6410D}"/>
          </ac:spMkLst>
        </pc:spChg>
        <pc:spChg chg="add mod">
          <ac:chgData name="Cristina Charette" userId="e63f9ea98bd001b4" providerId="LiveId" clId="{D1596604-6E11-4F75-99A9-D75C93270B30}" dt="2025-04-21T14:44:31.532" v="4489" actId="164"/>
          <ac:spMkLst>
            <pc:docMk/>
            <pc:sldMk cId="0" sldId="318"/>
            <ac:spMk id="48" creationId="{3DBDDB35-D0B1-C2FB-152B-8404855C845E}"/>
          </ac:spMkLst>
        </pc:spChg>
        <pc:spChg chg="add mod">
          <ac:chgData name="Cristina Charette" userId="e63f9ea98bd001b4" providerId="LiveId" clId="{D1596604-6E11-4F75-99A9-D75C93270B30}" dt="2025-04-21T16:24:57.343" v="8969" actId="790"/>
          <ac:spMkLst>
            <pc:docMk/>
            <pc:sldMk cId="0" sldId="318"/>
            <ac:spMk id="49" creationId="{120F0A4F-841D-A197-9BBA-233A35896F72}"/>
          </ac:spMkLst>
        </pc:spChg>
        <pc:spChg chg="add mod">
          <ac:chgData name="Cristina Charette" userId="e63f9ea98bd001b4" providerId="LiveId" clId="{D1596604-6E11-4F75-99A9-D75C93270B30}" dt="2025-04-21T16:24:57.343" v="8969" actId="790"/>
          <ac:spMkLst>
            <pc:docMk/>
            <pc:sldMk cId="0" sldId="318"/>
            <ac:spMk id="50" creationId="{BCEEDAC0-4BE5-1BBF-AE34-EACB41DC09EE}"/>
          </ac:spMkLst>
        </pc:spChg>
        <pc:spChg chg="add mod">
          <ac:chgData name="Cristina Charette" userId="e63f9ea98bd001b4" providerId="LiveId" clId="{D1596604-6E11-4F75-99A9-D75C93270B30}" dt="2025-04-21T16:24:57.343" v="8969" actId="790"/>
          <ac:spMkLst>
            <pc:docMk/>
            <pc:sldMk cId="0" sldId="318"/>
            <ac:spMk id="51" creationId="{6B5C617F-958D-F0BD-1B0D-7B0D5482FE5A}"/>
          </ac:spMkLst>
        </pc:spChg>
        <pc:grpChg chg="mod">
          <ac:chgData name="Cristina Charette" userId="e63f9ea98bd001b4" providerId="LiveId" clId="{D1596604-6E11-4F75-99A9-D75C93270B30}" dt="2025-04-21T14:43:57.756" v="4485" actId="1076"/>
          <ac:grpSpMkLst>
            <pc:docMk/>
            <pc:sldMk cId="0" sldId="318"/>
            <ac:grpSpMk id="32" creationId="{D3788492-E75C-75CD-4D9A-7BE5A8790042}"/>
          </ac:grpSpMkLst>
        </pc:grpChg>
        <pc:grpChg chg="add mod">
          <ac:chgData name="Cristina Charette" userId="e63f9ea98bd001b4" providerId="LiveId" clId="{D1596604-6E11-4F75-99A9-D75C93270B30}" dt="2025-04-21T14:44:53.236" v="4492" actId="14100"/>
          <ac:grpSpMkLst>
            <pc:docMk/>
            <pc:sldMk cId="0" sldId="318"/>
            <ac:grpSpMk id="59" creationId="{3C1B39D6-CD5A-59AF-8C07-136C2F451D92}"/>
          </ac:grpSpMkLst>
        </pc:grpChg>
        <pc:picChg chg="mod">
          <ac:chgData name="Cristina Charette" userId="e63f9ea98bd001b4" providerId="LiveId" clId="{D1596604-6E11-4F75-99A9-D75C93270B30}" dt="2025-04-21T14:45:02.108" v="4496" actId="1076"/>
          <ac:picMkLst>
            <pc:docMk/>
            <pc:sldMk cId="0" sldId="318"/>
            <ac:picMk id="31" creationId="{203845F0-E589-DA78-BE7A-29A2B761A253}"/>
          </ac:picMkLst>
        </pc:picChg>
        <pc:picChg chg="mod">
          <ac:chgData name="Cristina Charette" userId="e63f9ea98bd001b4" providerId="LiveId" clId="{D1596604-6E11-4F75-99A9-D75C93270B30}" dt="2025-04-21T14:43:39.059" v="4479"/>
          <ac:picMkLst>
            <pc:docMk/>
            <pc:sldMk cId="0" sldId="318"/>
            <ac:picMk id="35" creationId="{EBC53D96-FC8F-5077-3EC6-C8948A8CADB4}"/>
          </ac:picMkLst>
        </pc:picChg>
        <pc:picChg chg="mod">
          <ac:chgData name="Cristina Charette" userId="e63f9ea98bd001b4" providerId="LiveId" clId="{D1596604-6E11-4F75-99A9-D75C93270B30}" dt="2025-04-21T14:44:31.532" v="4489" actId="164"/>
          <ac:picMkLst>
            <pc:docMk/>
            <pc:sldMk cId="0" sldId="318"/>
            <ac:picMk id="46" creationId="{E242B8B5-1CCB-85B8-4D27-A70524D7D345}"/>
          </ac:picMkLst>
        </pc:picChg>
        <pc:picChg chg="mod">
          <ac:chgData name="Cristina Charette" userId="e63f9ea98bd001b4" providerId="LiveId" clId="{D1596604-6E11-4F75-99A9-D75C93270B30}" dt="2025-04-21T14:44:31.532" v="4489" actId="164"/>
          <ac:picMkLst>
            <pc:docMk/>
            <pc:sldMk cId="0" sldId="318"/>
            <ac:picMk id="47" creationId="{A017960C-F243-6546-0730-9E6D7E308FC0}"/>
          </ac:picMkLst>
        </pc:picChg>
        <pc:picChg chg="mod">
          <ac:chgData name="Cristina Charette" userId="e63f9ea98bd001b4" providerId="LiveId" clId="{D1596604-6E11-4F75-99A9-D75C93270B30}" dt="2025-04-21T14:44:31.532" v="4489" actId="164"/>
          <ac:picMkLst>
            <pc:docMk/>
            <pc:sldMk cId="0" sldId="318"/>
            <ac:picMk id="57" creationId="{36253D3A-EEEB-91BC-4115-398946143E0C}"/>
          </ac:picMkLst>
        </pc:picChg>
        <pc:cxnChg chg="add mod">
          <ac:chgData name="Cristina Charette" userId="e63f9ea98bd001b4" providerId="LiveId" clId="{D1596604-6E11-4F75-99A9-D75C93270B30}" dt="2025-04-21T14:44:08.077" v="4486" actId="1076"/>
          <ac:cxnSpMkLst>
            <pc:docMk/>
            <pc:sldMk cId="0" sldId="318"/>
            <ac:cxnSpMk id="26" creationId="{3B54040B-24EF-F054-53AA-7A959BA66163}"/>
          </ac:cxnSpMkLst>
        </pc:cxnChg>
        <pc:cxnChg chg="mod">
          <ac:chgData name="Cristina Charette" userId="e63f9ea98bd001b4" providerId="LiveId" clId="{D1596604-6E11-4F75-99A9-D75C93270B30}" dt="2025-04-21T14:44:21.037" v="4488" actId="1076"/>
          <ac:cxnSpMkLst>
            <pc:docMk/>
            <pc:sldMk cId="0" sldId="318"/>
            <ac:cxnSpMk id="52" creationId="{2D791F10-7A2E-562B-7CAF-15E9BDC0878A}"/>
          </ac:cxnSpMkLst>
        </pc:cxnChg>
        <pc:cxnChg chg="mod">
          <ac:chgData name="Cristina Charette" userId="e63f9ea98bd001b4" providerId="LiveId" clId="{D1596604-6E11-4F75-99A9-D75C93270B30}" dt="2025-04-21T14:44:31.532" v="4489" actId="164"/>
          <ac:cxnSpMkLst>
            <pc:docMk/>
            <pc:sldMk cId="0" sldId="318"/>
            <ac:cxnSpMk id="53" creationId="{69F27C0F-E6B2-E3E5-BD72-F41B049C3A52}"/>
          </ac:cxnSpMkLst>
        </pc:cxnChg>
      </pc:sldChg>
      <pc:sldChg chg="delSp del mod modShow">
        <pc:chgData name="Cristina Charette" userId="e63f9ea98bd001b4" providerId="LiveId" clId="{D1596604-6E11-4F75-99A9-D75C93270B30}" dt="2025-04-21T15:02:39.162" v="4847" actId="47"/>
        <pc:sldMkLst>
          <pc:docMk/>
          <pc:sldMk cId="0" sldId="319"/>
        </pc:sldMkLst>
      </pc:sldChg>
      <pc:sldChg chg="del">
        <pc:chgData name="Cristina Charette" userId="e63f9ea98bd001b4" providerId="LiveId" clId="{D1596604-6E11-4F75-99A9-D75C93270B30}" dt="2025-04-21T14:37:54.843" v="4472" actId="2696"/>
        <pc:sldMkLst>
          <pc:docMk/>
          <pc:sldMk cId="0" sldId="320"/>
        </pc:sldMkLst>
      </pc:sldChg>
      <pc:sldChg chg="del">
        <pc:chgData name="Cristina Charette" userId="e63f9ea98bd001b4" providerId="LiveId" clId="{D1596604-6E11-4F75-99A9-D75C93270B30}" dt="2025-04-21T14:41:54.673" v="4477" actId="2696"/>
        <pc:sldMkLst>
          <pc:docMk/>
          <pc:sldMk cId="0" sldId="321"/>
        </pc:sldMkLst>
      </pc:sldChg>
      <pc:sldChg chg="del ord">
        <pc:chgData name="Cristina Charette" userId="e63f9ea98bd001b4" providerId="LiveId" clId="{D1596604-6E11-4F75-99A9-D75C93270B30}" dt="2025-04-21T14:41:58.675" v="4478" actId="2696"/>
        <pc:sldMkLst>
          <pc:docMk/>
          <pc:sldMk cId="0" sldId="322"/>
        </pc:sldMkLst>
      </pc:sldChg>
      <pc:sldChg chg="modSp add del mod">
        <pc:chgData name="Cristina Charette" userId="e63f9ea98bd001b4" providerId="LiveId" clId="{D1596604-6E11-4F75-99A9-D75C93270B30}" dt="2025-04-21T16:24:57.343" v="8969" actId="790"/>
        <pc:sldMkLst>
          <pc:docMk/>
          <pc:sldMk cId="0" sldId="323"/>
        </pc:sldMkLst>
        <pc:spChg chg="mod">
          <ac:chgData name="Cristina Charette" userId="e63f9ea98bd001b4" providerId="LiveId" clId="{D1596604-6E11-4F75-99A9-D75C93270B30}" dt="2025-04-21T16:24:57.343" v="8969" actId="790"/>
          <ac:spMkLst>
            <pc:docMk/>
            <pc:sldMk cId="0" sldId="323"/>
            <ac:spMk id="3" creationId="{00000000-0000-0000-0000-000000000000}"/>
          </ac:spMkLst>
        </pc:spChg>
        <pc:spChg chg="mod">
          <ac:chgData name="Cristina Charette" userId="e63f9ea98bd001b4" providerId="LiveId" clId="{D1596604-6E11-4F75-99A9-D75C93270B30}" dt="2025-04-21T16:24:57.343" v="8969" actId="790"/>
          <ac:spMkLst>
            <pc:docMk/>
            <pc:sldMk cId="0" sldId="323"/>
            <ac:spMk id="7" creationId="{00000000-0000-0000-0000-000000000000}"/>
          </ac:spMkLst>
        </pc:spChg>
        <pc:spChg chg="mod">
          <ac:chgData name="Cristina Charette" userId="e63f9ea98bd001b4" providerId="LiveId" clId="{D1596604-6E11-4F75-99A9-D75C93270B30}" dt="2025-04-21T16:24:57.343" v="8969" actId="790"/>
          <ac:spMkLst>
            <pc:docMk/>
            <pc:sldMk cId="0" sldId="323"/>
            <ac:spMk id="8" creationId="{00000000-0000-0000-0000-000000000000}"/>
          </ac:spMkLst>
        </pc:spChg>
        <pc:spChg chg="mod">
          <ac:chgData name="Cristina Charette" userId="e63f9ea98bd001b4" providerId="LiveId" clId="{D1596604-6E11-4F75-99A9-D75C93270B30}" dt="2025-04-21T16:24:57.343" v="8969" actId="790"/>
          <ac:spMkLst>
            <pc:docMk/>
            <pc:sldMk cId="0" sldId="323"/>
            <ac:spMk id="9" creationId="{00000000-0000-0000-0000-000000000000}"/>
          </ac:spMkLst>
        </pc:spChg>
      </pc:sldChg>
      <pc:sldChg chg="addSp delSp modSp mod ord modNotesTx">
        <pc:chgData name="Cristina Charette" userId="e63f9ea98bd001b4" providerId="LiveId" clId="{D1596604-6E11-4F75-99A9-D75C93270B30}" dt="2025-04-21T16:28:33.648" v="8989" actId="33524"/>
        <pc:sldMkLst>
          <pc:docMk/>
          <pc:sldMk cId="0" sldId="324"/>
        </pc:sldMkLst>
        <pc:spChg chg="mod">
          <ac:chgData name="Cristina Charette" userId="e63f9ea98bd001b4" providerId="LiveId" clId="{D1596604-6E11-4F75-99A9-D75C93270B30}" dt="2025-04-21T16:28:33.648" v="8989" actId="33524"/>
          <ac:spMkLst>
            <pc:docMk/>
            <pc:sldMk cId="0" sldId="324"/>
            <ac:spMk id="13" creationId="{00000000-0000-0000-0000-000000000000}"/>
          </ac:spMkLst>
        </pc:spChg>
        <pc:spChg chg="mod">
          <ac:chgData name="Cristina Charette" userId="e63f9ea98bd001b4" providerId="LiveId" clId="{D1596604-6E11-4F75-99A9-D75C93270B30}" dt="2025-04-21T16:24:57.343" v="8969" actId="790"/>
          <ac:spMkLst>
            <pc:docMk/>
            <pc:sldMk cId="0" sldId="324"/>
            <ac:spMk id="16" creationId="{00000000-0000-0000-0000-000000000000}"/>
          </ac:spMkLst>
        </pc:spChg>
        <pc:spChg chg="mod">
          <ac:chgData name="Cristina Charette" userId="e63f9ea98bd001b4" providerId="LiveId" clId="{D1596604-6E11-4F75-99A9-D75C93270B30}" dt="2025-04-21T16:24:57.343" v="8969" actId="790"/>
          <ac:spMkLst>
            <pc:docMk/>
            <pc:sldMk cId="0" sldId="324"/>
            <ac:spMk id="17" creationId="{00000000-0000-0000-0000-000000000000}"/>
          </ac:spMkLst>
        </pc:spChg>
        <pc:picChg chg="add mod modCrop">
          <ac:chgData name="Cristina Charette" userId="e63f9ea98bd001b4" providerId="LiveId" clId="{D1596604-6E11-4F75-99A9-D75C93270B30}" dt="2025-04-21T14:51:20.107" v="4524" actId="1076"/>
          <ac:picMkLst>
            <pc:docMk/>
            <pc:sldMk cId="0" sldId="324"/>
            <ac:picMk id="22" creationId="{9667146E-E565-2C1D-2D75-3D2F189ACB82}"/>
          </ac:picMkLst>
        </pc:picChg>
        <pc:picChg chg="add mod">
          <ac:chgData name="Cristina Charette" userId="e63f9ea98bd001b4" providerId="LiveId" clId="{D1596604-6E11-4F75-99A9-D75C93270B30}" dt="2025-04-21T14:52:48.453" v="4527" actId="1076"/>
          <ac:picMkLst>
            <pc:docMk/>
            <pc:sldMk cId="0" sldId="324"/>
            <ac:picMk id="23" creationId="{DE711CBD-B3DC-C0E5-2333-6DCF5E55D9FA}"/>
          </ac:picMkLst>
        </pc:picChg>
      </pc:sldChg>
      <pc:sldChg chg="del mod modShow">
        <pc:chgData name="Cristina Charette" userId="e63f9ea98bd001b4" providerId="LiveId" clId="{D1596604-6E11-4F75-99A9-D75C93270B30}" dt="2025-04-21T15:02:58.155" v="4850" actId="47"/>
        <pc:sldMkLst>
          <pc:docMk/>
          <pc:sldMk cId="0" sldId="325"/>
        </pc:sldMkLst>
      </pc:sldChg>
      <pc:sldChg chg="modSp del mod ord">
        <pc:chgData name="Cristina Charette" userId="e63f9ea98bd001b4" providerId="LiveId" clId="{D1596604-6E11-4F75-99A9-D75C93270B30}" dt="2025-04-21T15:02:55.297" v="4849" actId="47"/>
        <pc:sldMkLst>
          <pc:docMk/>
          <pc:sldMk cId="0" sldId="326"/>
        </pc:sldMkLst>
      </pc:sldChg>
      <pc:sldChg chg="modSp mod">
        <pc:chgData name="Cristina Charette" userId="e63f9ea98bd001b4" providerId="LiveId" clId="{D1596604-6E11-4F75-99A9-D75C93270B30}" dt="2025-04-21T16:29:13.706" v="9023" actId="20577"/>
        <pc:sldMkLst>
          <pc:docMk/>
          <pc:sldMk cId="0" sldId="327"/>
        </pc:sldMkLst>
        <pc:spChg chg="mod">
          <ac:chgData name="Cristina Charette" userId="e63f9ea98bd001b4" providerId="LiveId" clId="{D1596604-6E11-4F75-99A9-D75C93270B30}" dt="2025-04-21T16:24:57.343" v="8969" actId="790"/>
          <ac:spMkLst>
            <pc:docMk/>
            <pc:sldMk cId="0" sldId="327"/>
            <ac:spMk id="2" creationId="{00000000-0000-0000-0000-000000000000}"/>
          </ac:spMkLst>
        </pc:spChg>
        <pc:spChg chg="mod">
          <ac:chgData name="Cristina Charette" userId="e63f9ea98bd001b4" providerId="LiveId" clId="{D1596604-6E11-4F75-99A9-D75C93270B30}" dt="2025-04-21T16:29:01.496" v="8995" actId="33524"/>
          <ac:spMkLst>
            <pc:docMk/>
            <pc:sldMk cId="0" sldId="327"/>
            <ac:spMk id="3" creationId="{00000000-0000-0000-0000-000000000000}"/>
          </ac:spMkLst>
        </pc:spChg>
        <pc:spChg chg="mod">
          <ac:chgData name="Cristina Charette" userId="e63f9ea98bd001b4" providerId="LiveId" clId="{D1596604-6E11-4F75-99A9-D75C93270B30}" dt="2025-04-21T16:29:13.706" v="9023" actId="20577"/>
          <ac:spMkLst>
            <pc:docMk/>
            <pc:sldMk cId="0" sldId="327"/>
            <ac:spMk id="4" creationId="{00000000-0000-0000-0000-000000000000}"/>
          </ac:spMkLst>
        </pc:spChg>
        <pc:spChg chg="mod">
          <ac:chgData name="Cristina Charette" userId="e63f9ea98bd001b4" providerId="LiveId" clId="{D1596604-6E11-4F75-99A9-D75C93270B30}" dt="2025-04-21T16:24:57.343" v="8969" actId="790"/>
          <ac:spMkLst>
            <pc:docMk/>
            <pc:sldMk cId="0" sldId="327"/>
            <ac:spMk id="5" creationId="{00000000-0000-0000-0000-000000000000}"/>
          </ac:spMkLst>
        </pc:spChg>
        <pc:spChg chg="mod">
          <ac:chgData name="Cristina Charette" userId="e63f9ea98bd001b4" providerId="LiveId" clId="{D1596604-6E11-4F75-99A9-D75C93270B30}" dt="2025-04-21T16:24:57.343" v="8969" actId="790"/>
          <ac:spMkLst>
            <pc:docMk/>
            <pc:sldMk cId="0" sldId="327"/>
            <ac:spMk id="7" creationId="{00000000-0000-0000-0000-000000000000}"/>
          </ac:spMkLst>
        </pc:spChg>
        <pc:spChg chg="mod">
          <ac:chgData name="Cristina Charette" userId="e63f9ea98bd001b4" providerId="LiveId" clId="{D1596604-6E11-4F75-99A9-D75C93270B30}" dt="2025-04-21T16:24:57.343" v="8969" actId="790"/>
          <ac:spMkLst>
            <pc:docMk/>
            <pc:sldMk cId="0" sldId="327"/>
            <ac:spMk id="10" creationId="{00000000-0000-0000-0000-000000000000}"/>
          </ac:spMkLst>
        </pc:spChg>
        <pc:spChg chg="mod">
          <ac:chgData name="Cristina Charette" userId="e63f9ea98bd001b4" providerId="LiveId" clId="{D1596604-6E11-4F75-99A9-D75C93270B30}" dt="2025-04-21T16:24:57.343" v="8969" actId="790"/>
          <ac:spMkLst>
            <pc:docMk/>
            <pc:sldMk cId="0" sldId="327"/>
            <ac:spMk id="11" creationId="{00000000-0000-0000-0000-000000000000}"/>
          </ac:spMkLst>
        </pc:spChg>
        <pc:spChg chg="mod">
          <ac:chgData name="Cristina Charette" userId="e63f9ea98bd001b4" providerId="LiveId" clId="{D1596604-6E11-4F75-99A9-D75C93270B30}" dt="2025-04-21T16:24:57.343" v="8969" actId="790"/>
          <ac:spMkLst>
            <pc:docMk/>
            <pc:sldMk cId="0" sldId="327"/>
            <ac:spMk id="13" creationId="{00000000-0000-0000-0000-000000000000}"/>
          </ac:spMkLst>
        </pc:spChg>
        <pc:spChg chg="mod">
          <ac:chgData name="Cristina Charette" userId="e63f9ea98bd001b4" providerId="LiveId" clId="{D1596604-6E11-4F75-99A9-D75C93270B30}" dt="2025-04-21T16:24:57.343" v="8969" actId="790"/>
          <ac:spMkLst>
            <pc:docMk/>
            <pc:sldMk cId="0" sldId="327"/>
            <ac:spMk id="14" creationId="{00000000-0000-0000-0000-000000000000}"/>
          </ac:spMkLst>
        </pc:spChg>
        <pc:spChg chg="mod">
          <ac:chgData name="Cristina Charette" userId="e63f9ea98bd001b4" providerId="LiveId" clId="{D1596604-6E11-4F75-99A9-D75C93270B30}" dt="2025-04-21T16:24:57.343" v="8969" actId="790"/>
          <ac:spMkLst>
            <pc:docMk/>
            <pc:sldMk cId="0" sldId="327"/>
            <ac:spMk id="15" creationId="{00000000-0000-0000-0000-000000000000}"/>
          </ac:spMkLst>
        </pc:spChg>
        <pc:spChg chg="mod">
          <ac:chgData name="Cristina Charette" userId="e63f9ea98bd001b4" providerId="LiveId" clId="{D1596604-6E11-4F75-99A9-D75C93270B30}" dt="2025-04-21T16:24:57.343" v="8969" actId="790"/>
          <ac:spMkLst>
            <pc:docMk/>
            <pc:sldMk cId="0" sldId="327"/>
            <ac:spMk id="16" creationId="{00000000-0000-0000-0000-000000000000}"/>
          </ac:spMkLst>
        </pc:spChg>
        <pc:grpChg chg="mod">
          <ac:chgData name="Cristina Charette" userId="e63f9ea98bd001b4" providerId="LiveId" clId="{D1596604-6E11-4F75-99A9-D75C93270B30}" dt="2025-04-21T15:02:14.524" v="4845" actId="14100"/>
          <ac:grpSpMkLst>
            <pc:docMk/>
            <pc:sldMk cId="0" sldId="327"/>
            <ac:grpSpMk id="12" creationId="{00000000-0000-0000-0000-000000000000}"/>
          </ac:grpSpMkLst>
        </pc:grpChg>
      </pc:sldChg>
      <pc:sldChg chg="addSp delSp modSp del mod">
        <pc:chgData name="Cristina Charette" userId="e63f9ea98bd001b4" providerId="LiveId" clId="{D1596604-6E11-4F75-99A9-D75C93270B30}" dt="2025-04-21T15:32:38.621" v="5390" actId="47"/>
        <pc:sldMkLst>
          <pc:docMk/>
          <pc:sldMk cId="0" sldId="328"/>
        </pc:sldMkLst>
      </pc:sldChg>
      <pc:sldChg chg="del">
        <pc:chgData name="Cristina Charette" userId="e63f9ea98bd001b4" providerId="LiveId" clId="{D1596604-6E11-4F75-99A9-D75C93270B30}" dt="2025-04-21T16:19:50.163" v="8905" actId="2696"/>
        <pc:sldMkLst>
          <pc:docMk/>
          <pc:sldMk cId="0" sldId="329"/>
        </pc:sldMkLst>
      </pc:sldChg>
      <pc:sldChg chg="del">
        <pc:chgData name="Cristina Charette" userId="e63f9ea98bd001b4" providerId="LiveId" clId="{D1596604-6E11-4F75-99A9-D75C93270B30}" dt="2025-04-21T16:19:52.145" v="8906" actId="2696"/>
        <pc:sldMkLst>
          <pc:docMk/>
          <pc:sldMk cId="0" sldId="330"/>
        </pc:sldMkLst>
      </pc:sldChg>
      <pc:sldChg chg="del mod modShow">
        <pc:chgData name="Cristina Charette" userId="e63f9ea98bd001b4" providerId="LiveId" clId="{D1596604-6E11-4F75-99A9-D75C93270B30}" dt="2025-04-21T15:45:02.940" v="6792" actId="2696"/>
        <pc:sldMkLst>
          <pc:docMk/>
          <pc:sldMk cId="0" sldId="331"/>
        </pc:sldMkLst>
      </pc:sldChg>
      <pc:sldChg chg="del mod modShow">
        <pc:chgData name="Cristina Charette" userId="e63f9ea98bd001b4" providerId="LiveId" clId="{D1596604-6E11-4F75-99A9-D75C93270B30}" dt="2025-04-21T15:45:00.157" v="6791" actId="2696"/>
        <pc:sldMkLst>
          <pc:docMk/>
          <pc:sldMk cId="0" sldId="332"/>
        </pc:sldMkLst>
      </pc:sldChg>
      <pc:sldChg chg="addSp delSp modSp mod setBg setFolMasterObjs setClrOvrMap modNotesTx">
        <pc:chgData name="Cristina Charette" userId="e63f9ea98bd001b4" providerId="LiveId" clId="{D1596604-6E11-4F75-99A9-D75C93270B30}" dt="2025-04-29T19:01:37.578" v="9586" actId="403"/>
        <pc:sldMkLst>
          <pc:docMk/>
          <pc:sldMk cId="0" sldId="333"/>
        </pc:sldMkLst>
        <pc:spChg chg="mod">
          <ac:chgData name="Cristina Charette" userId="e63f9ea98bd001b4" providerId="LiveId" clId="{D1596604-6E11-4F75-99A9-D75C93270B30}" dt="2025-04-21T16:24:57.343" v="8969" actId="790"/>
          <ac:spMkLst>
            <pc:docMk/>
            <pc:sldMk cId="0" sldId="333"/>
            <ac:spMk id="3" creationId="{00000000-0000-0000-0000-000000000000}"/>
          </ac:spMkLst>
        </pc:spChg>
        <pc:spChg chg="add del mod ord">
          <ac:chgData name="Cristina Charette" userId="e63f9ea98bd001b4" providerId="LiveId" clId="{D1596604-6E11-4F75-99A9-D75C93270B30}" dt="2025-04-29T19:01:37.578" v="9586" actId="403"/>
          <ac:spMkLst>
            <pc:docMk/>
            <pc:sldMk cId="0" sldId="333"/>
            <ac:spMk id="4" creationId="{00000000-0000-0000-0000-000000000000}"/>
          </ac:spMkLst>
        </pc:spChg>
        <pc:spChg chg="add mod">
          <ac:chgData name="Cristina Charette" userId="e63f9ea98bd001b4" providerId="LiveId" clId="{D1596604-6E11-4F75-99A9-D75C93270B30}" dt="2025-04-21T16:24:57.343" v="8969" actId="790"/>
          <ac:spMkLst>
            <pc:docMk/>
            <pc:sldMk cId="0" sldId="333"/>
            <ac:spMk id="8" creationId="{4C786D62-C2EF-AAF1-8A47-51F44F09DB95}"/>
          </ac:spMkLst>
        </pc:spChg>
        <pc:picChg chg="add mod ord">
          <ac:chgData name="Cristina Charette" userId="e63f9ea98bd001b4" providerId="LiveId" clId="{D1596604-6E11-4F75-99A9-D75C93270B30}" dt="2025-04-21T15:44:29.822" v="6785" actId="26606"/>
          <ac:picMkLst>
            <pc:docMk/>
            <pc:sldMk cId="0" sldId="333"/>
            <ac:picMk id="10" creationId="{4B05E887-2FB7-2DC8-B55B-0F882A323D72}"/>
          </ac:picMkLst>
        </pc:picChg>
      </pc:sldChg>
      <pc:sldChg chg="delSp del mod">
        <pc:chgData name="Cristina Charette" userId="e63f9ea98bd001b4" providerId="LiveId" clId="{D1596604-6E11-4F75-99A9-D75C93270B30}" dt="2025-04-21T15:38:49.273" v="6186" actId="47"/>
        <pc:sldMkLst>
          <pc:docMk/>
          <pc:sldMk cId="0" sldId="334"/>
        </pc:sldMkLst>
      </pc:sldChg>
      <pc:sldChg chg="del">
        <pc:chgData name="Cristina Charette" userId="e63f9ea98bd001b4" providerId="LiveId" clId="{D1596604-6E11-4F75-99A9-D75C93270B30}" dt="2025-04-21T15:38:37.146" v="6184" actId="47"/>
        <pc:sldMkLst>
          <pc:docMk/>
          <pc:sldMk cId="0" sldId="335"/>
        </pc:sldMkLst>
      </pc:sldChg>
      <pc:sldChg chg="delSp modSp mod">
        <pc:chgData name="Cristina Charette" userId="e63f9ea98bd001b4" providerId="LiveId" clId="{D1596604-6E11-4F75-99A9-D75C93270B30}" dt="2025-04-21T16:25:31.667" v="8971" actId="14100"/>
        <pc:sldMkLst>
          <pc:docMk/>
          <pc:sldMk cId="1564254230" sldId="337"/>
        </pc:sldMkLst>
        <pc:spChg chg="mod">
          <ac:chgData name="Cristina Charette" userId="e63f9ea98bd001b4" providerId="LiveId" clId="{D1596604-6E11-4F75-99A9-D75C93270B30}" dt="2025-04-21T16:24:57.343" v="8969" actId="790"/>
          <ac:spMkLst>
            <pc:docMk/>
            <pc:sldMk cId="1564254230" sldId="337"/>
            <ac:spMk id="2" creationId="{3FCF2620-2624-E2E7-FB23-734B279A05D8}"/>
          </ac:spMkLst>
        </pc:spChg>
        <pc:spChg chg="mod">
          <ac:chgData name="Cristina Charette" userId="e63f9ea98bd001b4" providerId="LiveId" clId="{D1596604-6E11-4F75-99A9-D75C93270B30}" dt="2025-04-21T16:24:57.343" v="8969" actId="790"/>
          <ac:spMkLst>
            <pc:docMk/>
            <pc:sldMk cId="1564254230" sldId="337"/>
            <ac:spMk id="4" creationId="{74EA5A5F-D1A1-6F7B-07D7-1F29A0C544D5}"/>
          </ac:spMkLst>
        </pc:spChg>
        <pc:spChg chg="mod">
          <ac:chgData name="Cristina Charette" userId="e63f9ea98bd001b4" providerId="LiveId" clId="{D1596604-6E11-4F75-99A9-D75C93270B30}" dt="2025-04-21T16:24:57.343" v="8969" actId="790"/>
          <ac:spMkLst>
            <pc:docMk/>
            <pc:sldMk cId="1564254230" sldId="337"/>
            <ac:spMk id="7" creationId="{144D93D3-C4B4-230C-BBE3-B4D52EE5651A}"/>
          </ac:spMkLst>
        </pc:spChg>
        <pc:spChg chg="mod">
          <ac:chgData name="Cristina Charette" userId="e63f9ea98bd001b4" providerId="LiveId" clId="{D1596604-6E11-4F75-99A9-D75C93270B30}" dt="2025-04-21T16:24:57.343" v="8969" actId="790"/>
          <ac:spMkLst>
            <pc:docMk/>
            <pc:sldMk cId="1564254230" sldId="337"/>
            <ac:spMk id="12" creationId="{D3A18DF5-8285-9171-2CEA-68C59FD4F528}"/>
          </ac:spMkLst>
        </pc:spChg>
        <pc:spChg chg="mod">
          <ac:chgData name="Cristina Charette" userId="e63f9ea98bd001b4" providerId="LiveId" clId="{D1596604-6E11-4F75-99A9-D75C93270B30}" dt="2025-04-21T16:24:57.343" v="8969" actId="790"/>
          <ac:spMkLst>
            <pc:docMk/>
            <pc:sldMk cId="1564254230" sldId="337"/>
            <ac:spMk id="19" creationId="{3FC46953-2509-D732-9EDD-1E5AFC97578B}"/>
          </ac:spMkLst>
        </pc:spChg>
        <pc:spChg chg="mod">
          <ac:chgData name="Cristina Charette" userId="e63f9ea98bd001b4" providerId="LiveId" clId="{D1596604-6E11-4F75-99A9-D75C93270B30}" dt="2025-04-21T16:24:57.343" v="8969" actId="790"/>
          <ac:spMkLst>
            <pc:docMk/>
            <pc:sldMk cId="1564254230" sldId="337"/>
            <ac:spMk id="22" creationId="{A87F5076-36CF-03E6-3E1E-0F37C4AB27DB}"/>
          </ac:spMkLst>
        </pc:spChg>
        <pc:spChg chg="mod">
          <ac:chgData name="Cristina Charette" userId="e63f9ea98bd001b4" providerId="LiveId" clId="{D1596604-6E11-4F75-99A9-D75C93270B30}" dt="2025-04-21T16:24:57.343" v="8969" actId="790"/>
          <ac:spMkLst>
            <pc:docMk/>
            <pc:sldMk cId="1564254230" sldId="337"/>
            <ac:spMk id="23" creationId="{64E2C2FB-42B8-4B56-45BC-29B9F43E803C}"/>
          </ac:spMkLst>
        </pc:spChg>
        <pc:spChg chg="mod">
          <ac:chgData name="Cristina Charette" userId="e63f9ea98bd001b4" providerId="LiveId" clId="{D1596604-6E11-4F75-99A9-D75C93270B30}" dt="2025-04-21T16:24:57.343" v="8969" actId="790"/>
          <ac:spMkLst>
            <pc:docMk/>
            <pc:sldMk cId="1564254230" sldId="337"/>
            <ac:spMk id="26" creationId="{4ED4CED0-F164-DD88-A770-98815D77F22B}"/>
          </ac:spMkLst>
        </pc:spChg>
        <pc:spChg chg="mod">
          <ac:chgData name="Cristina Charette" userId="e63f9ea98bd001b4" providerId="LiveId" clId="{D1596604-6E11-4F75-99A9-D75C93270B30}" dt="2025-04-21T16:24:57.343" v="8969" actId="790"/>
          <ac:spMkLst>
            <pc:docMk/>
            <pc:sldMk cId="1564254230" sldId="337"/>
            <ac:spMk id="27" creationId="{44785B60-2543-D7CD-D83B-8AD7DF825192}"/>
          </ac:spMkLst>
        </pc:spChg>
        <pc:spChg chg="mod">
          <ac:chgData name="Cristina Charette" userId="e63f9ea98bd001b4" providerId="LiveId" clId="{D1596604-6E11-4F75-99A9-D75C93270B30}" dt="2025-04-21T16:24:57.343" v="8969" actId="790"/>
          <ac:spMkLst>
            <pc:docMk/>
            <pc:sldMk cId="1564254230" sldId="337"/>
            <ac:spMk id="29" creationId="{0F6BAD43-A948-3514-9525-993E18F44BA1}"/>
          </ac:spMkLst>
        </pc:spChg>
        <pc:spChg chg="mod">
          <ac:chgData name="Cristina Charette" userId="e63f9ea98bd001b4" providerId="LiveId" clId="{D1596604-6E11-4F75-99A9-D75C93270B30}" dt="2025-04-21T16:25:31.667" v="8971" actId="14100"/>
          <ac:spMkLst>
            <pc:docMk/>
            <pc:sldMk cId="1564254230" sldId="337"/>
            <ac:spMk id="30" creationId="{DD2ECBA0-8915-471A-AE67-3BDD200019FF}"/>
          </ac:spMkLst>
        </pc:spChg>
      </pc:sldChg>
      <pc:sldChg chg="modSp mod">
        <pc:chgData name="Cristina Charette" userId="e63f9ea98bd001b4" providerId="LiveId" clId="{D1596604-6E11-4F75-99A9-D75C93270B30}" dt="2025-04-21T16:24:57.343" v="8969" actId="790"/>
        <pc:sldMkLst>
          <pc:docMk/>
          <pc:sldMk cId="3012583519" sldId="338"/>
        </pc:sldMkLst>
        <pc:spChg chg="mod">
          <ac:chgData name="Cristina Charette" userId="e63f9ea98bd001b4" providerId="LiveId" clId="{D1596604-6E11-4F75-99A9-D75C93270B30}" dt="2025-04-21T16:24:57.343" v="8969" actId="790"/>
          <ac:spMkLst>
            <pc:docMk/>
            <pc:sldMk cId="3012583519" sldId="338"/>
            <ac:spMk id="2" creationId="{3B7CDCED-22C1-09EF-736D-6209C78A0FE4}"/>
          </ac:spMkLst>
        </pc:spChg>
        <pc:spChg chg="mod">
          <ac:chgData name="Cristina Charette" userId="e63f9ea98bd001b4" providerId="LiveId" clId="{D1596604-6E11-4F75-99A9-D75C93270B30}" dt="2025-04-21T16:24:57.343" v="8969" actId="790"/>
          <ac:spMkLst>
            <pc:docMk/>
            <pc:sldMk cId="3012583519" sldId="338"/>
            <ac:spMk id="3" creationId="{7471DC90-9B4C-6DBF-4402-E38BDD6073EF}"/>
          </ac:spMkLst>
        </pc:spChg>
        <pc:spChg chg="mod">
          <ac:chgData name="Cristina Charette" userId="e63f9ea98bd001b4" providerId="LiveId" clId="{D1596604-6E11-4F75-99A9-D75C93270B30}" dt="2025-04-21T16:24:57.343" v="8969" actId="790"/>
          <ac:spMkLst>
            <pc:docMk/>
            <pc:sldMk cId="3012583519" sldId="338"/>
            <ac:spMk id="6" creationId="{C099B4CC-DC47-E022-FF16-20E668AF20C9}"/>
          </ac:spMkLst>
        </pc:spChg>
        <pc:spChg chg="mod">
          <ac:chgData name="Cristina Charette" userId="e63f9ea98bd001b4" providerId="LiveId" clId="{D1596604-6E11-4F75-99A9-D75C93270B30}" dt="2025-04-21T16:24:57.343" v="8969" actId="790"/>
          <ac:spMkLst>
            <pc:docMk/>
            <pc:sldMk cId="3012583519" sldId="338"/>
            <ac:spMk id="9" creationId="{5EAC7574-9F66-B6AA-C640-BBEC02F3D970}"/>
          </ac:spMkLst>
        </pc:spChg>
        <pc:spChg chg="mod">
          <ac:chgData name="Cristina Charette" userId="e63f9ea98bd001b4" providerId="LiveId" clId="{D1596604-6E11-4F75-99A9-D75C93270B30}" dt="2025-04-21T16:24:57.343" v="8969" actId="790"/>
          <ac:spMkLst>
            <pc:docMk/>
            <pc:sldMk cId="3012583519" sldId="338"/>
            <ac:spMk id="10" creationId="{E8A2C44A-0B7E-5AA3-80CA-8F706AD1DF52}"/>
          </ac:spMkLst>
        </pc:spChg>
        <pc:spChg chg="mod">
          <ac:chgData name="Cristina Charette" userId="e63f9ea98bd001b4" providerId="LiveId" clId="{D1596604-6E11-4F75-99A9-D75C93270B30}" dt="2025-04-21T16:24:57.343" v="8969" actId="790"/>
          <ac:spMkLst>
            <pc:docMk/>
            <pc:sldMk cId="3012583519" sldId="338"/>
            <ac:spMk id="15" creationId="{2655BAAB-2EA6-0D5C-1FF4-6F2FD15165AB}"/>
          </ac:spMkLst>
        </pc:spChg>
        <pc:spChg chg="mod">
          <ac:chgData name="Cristina Charette" userId="e63f9ea98bd001b4" providerId="LiveId" clId="{D1596604-6E11-4F75-99A9-D75C93270B30}" dt="2025-04-21T16:24:57.343" v="8969" actId="790"/>
          <ac:spMkLst>
            <pc:docMk/>
            <pc:sldMk cId="3012583519" sldId="338"/>
            <ac:spMk id="16" creationId="{AC3FBC3B-E472-DBD9-B727-6EB9D628C2DE}"/>
          </ac:spMkLst>
        </pc:spChg>
        <pc:spChg chg="mod">
          <ac:chgData name="Cristina Charette" userId="e63f9ea98bd001b4" providerId="LiveId" clId="{D1596604-6E11-4F75-99A9-D75C93270B30}" dt="2025-04-21T16:24:57.343" v="8969" actId="790"/>
          <ac:spMkLst>
            <pc:docMk/>
            <pc:sldMk cId="3012583519" sldId="338"/>
            <ac:spMk id="18" creationId="{0BD4BADD-075F-DCC7-EE84-DB4DBD5F76E0}"/>
          </ac:spMkLst>
        </pc:spChg>
        <pc:spChg chg="mod">
          <ac:chgData name="Cristina Charette" userId="e63f9ea98bd001b4" providerId="LiveId" clId="{D1596604-6E11-4F75-99A9-D75C93270B30}" dt="2025-04-21T16:24:57.343" v="8969" actId="790"/>
          <ac:spMkLst>
            <pc:docMk/>
            <pc:sldMk cId="3012583519" sldId="338"/>
            <ac:spMk id="19" creationId="{37501147-0658-8F74-34C1-6A9D8B924A98}"/>
          </ac:spMkLst>
        </pc:spChg>
        <pc:spChg chg="mod">
          <ac:chgData name="Cristina Charette" userId="e63f9ea98bd001b4" providerId="LiveId" clId="{D1596604-6E11-4F75-99A9-D75C93270B30}" dt="2025-04-21T16:24:57.343" v="8969" actId="790"/>
          <ac:spMkLst>
            <pc:docMk/>
            <pc:sldMk cId="3012583519" sldId="338"/>
            <ac:spMk id="27" creationId="{0C084B8C-7DEA-0F57-0D35-1D628B8D9234}"/>
          </ac:spMkLst>
        </pc:spChg>
      </pc:sldChg>
      <pc:sldChg chg="delSp modSp mod ord delAnim modShow">
        <pc:chgData name="Cristina Charette" userId="e63f9ea98bd001b4" providerId="LiveId" clId="{D1596604-6E11-4F75-99A9-D75C93270B30}" dt="2025-04-21T16:27:44.588" v="8975" actId="20577"/>
        <pc:sldMkLst>
          <pc:docMk/>
          <pc:sldMk cId="1288317011" sldId="391"/>
        </pc:sldMkLst>
        <pc:spChg chg="mod">
          <ac:chgData name="Cristina Charette" userId="e63f9ea98bd001b4" providerId="LiveId" clId="{D1596604-6E11-4F75-99A9-D75C93270B30}" dt="2025-04-21T16:27:44.588" v="8975" actId="20577"/>
          <ac:spMkLst>
            <pc:docMk/>
            <pc:sldMk cId="1288317011" sldId="391"/>
            <ac:spMk id="2" creationId="{1454A671-9D0F-9ACF-FB87-4EBCE5933740}"/>
          </ac:spMkLst>
        </pc:spChg>
        <pc:spChg chg="mod">
          <ac:chgData name="Cristina Charette" userId="e63f9ea98bd001b4" providerId="LiveId" clId="{D1596604-6E11-4F75-99A9-D75C93270B30}" dt="2025-04-21T16:24:57.343" v="8969" actId="790"/>
          <ac:spMkLst>
            <pc:docMk/>
            <pc:sldMk cId="1288317011" sldId="391"/>
            <ac:spMk id="5" creationId="{CCE99ED9-A9D2-FFA8-FC3B-A041011AAA0D}"/>
          </ac:spMkLst>
        </pc:spChg>
        <pc:spChg chg="mod">
          <ac:chgData name="Cristina Charette" userId="e63f9ea98bd001b4" providerId="LiveId" clId="{D1596604-6E11-4F75-99A9-D75C93270B30}" dt="2025-04-21T16:24:57.343" v="8969" actId="790"/>
          <ac:spMkLst>
            <pc:docMk/>
            <pc:sldMk cId="1288317011" sldId="391"/>
            <ac:spMk id="13" creationId="{E3DADE57-A63C-6775-87CE-5371AACAFDE3}"/>
          </ac:spMkLst>
        </pc:spChg>
      </pc:sldChg>
      <pc:sldChg chg="del mod modShow">
        <pc:chgData name="Cristina Charette" userId="e63f9ea98bd001b4" providerId="LiveId" clId="{D1596604-6E11-4F75-99A9-D75C93270B30}" dt="2025-04-15T19:33:16.721" v="3603" actId="2696"/>
        <pc:sldMkLst>
          <pc:docMk/>
          <pc:sldMk cId="2951975379" sldId="392"/>
        </pc:sldMkLst>
      </pc:sldChg>
      <pc:sldChg chg="modSp mod">
        <pc:chgData name="Cristina Charette" userId="e63f9ea98bd001b4" providerId="LiveId" clId="{D1596604-6E11-4F75-99A9-D75C93270B30}" dt="2025-04-21T16:24:57.343" v="8969" actId="790"/>
        <pc:sldMkLst>
          <pc:docMk/>
          <pc:sldMk cId="357076912" sldId="394"/>
        </pc:sldMkLst>
        <pc:spChg chg="mod">
          <ac:chgData name="Cristina Charette" userId="e63f9ea98bd001b4" providerId="LiveId" clId="{D1596604-6E11-4F75-99A9-D75C93270B30}" dt="2025-04-21T16:24:57.343" v="8969" actId="790"/>
          <ac:spMkLst>
            <pc:docMk/>
            <pc:sldMk cId="357076912" sldId="394"/>
            <ac:spMk id="9" creationId="{40E00901-51F9-C897-5089-0A01B9070084}"/>
          </ac:spMkLst>
        </pc:spChg>
        <pc:spChg chg="mod">
          <ac:chgData name="Cristina Charette" userId="e63f9ea98bd001b4" providerId="LiveId" clId="{D1596604-6E11-4F75-99A9-D75C93270B30}" dt="2025-04-21T16:24:57.343" v="8969" actId="790"/>
          <ac:spMkLst>
            <pc:docMk/>
            <pc:sldMk cId="357076912" sldId="394"/>
            <ac:spMk id="21" creationId="{47A20775-EF03-AFC3-606F-F4A07363E625}"/>
          </ac:spMkLst>
        </pc:spChg>
        <pc:spChg chg="mod">
          <ac:chgData name="Cristina Charette" userId="e63f9ea98bd001b4" providerId="LiveId" clId="{D1596604-6E11-4F75-99A9-D75C93270B30}" dt="2025-04-21T16:24:57.343" v="8969" actId="790"/>
          <ac:spMkLst>
            <pc:docMk/>
            <pc:sldMk cId="357076912" sldId="394"/>
            <ac:spMk id="25" creationId="{B0CF90DE-ACF9-F1DD-F216-78EBAF48741C}"/>
          </ac:spMkLst>
        </pc:spChg>
      </pc:sldChg>
      <pc:sldChg chg="addSp delSp modSp new del mod ord delAnim modAnim modShow modNotesTx">
        <pc:chgData name="Cristina Charette" userId="e63f9ea98bd001b4" providerId="LiveId" clId="{D1596604-6E11-4F75-99A9-D75C93270B30}" dt="2025-04-15T20:00:04.154" v="3991" actId="2696"/>
        <pc:sldMkLst>
          <pc:docMk/>
          <pc:sldMk cId="3971625768" sldId="395"/>
        </pc:sldMkLst>
      </pc:sldChg>
      <pc:sldChg chg="addSp delSp modSp new mod">
        <pc:chgData name="Cristina Charette" userId="e63f9ea98bd001b4" providerId="LiveId" clId="{D1596604-6E11-4F75-99A9-D75C93270B30}" dt="2025-04-21T16:24:57.343" v="8969" actId="790"/>
        <pc:sldMkLst>
          <pc:docMk/>
          <pc:sldMk cId="1114812331" sldId="396"/>
        </pc:sldMkLst>
        <pc:spChg chg="add mod">
          <ac:chgData name="Cristina Charette" userId="e63f9ea98bd001b4" providerId="LiveId" clId="{D1596604-6E11-4F75-99A9-D75C93270B30}" dt="2025-04-21T16:24:57.343" v="8969" actId="790"/>
          <ac:spMkLst>
            <pc:docMk/>
            <pc:sldMk cId="1114812331" sldId="396"/>
            <ac:spMk id="9" creationId="{569C98D1-7C86-9760-C6A4-80C3F35D61F9}"/>
          </ac:spMkLst>
        </pc:spChg>
        <pc:spChg chg="add mod">
          <ac:chgData name="Cristina Charette" userId="e63f9ea98bd001b4" providerId="LiveId" clId="{D1596604-6E11-4F75-99A9-D75C93270B30}" dt="2025-04-21T16:24:57.343" v="8969" actId="790"/>
          <ac:spMkLst>
            <pc:docMk/>
            <pc:sldMk cId="1114812331" sldId="396"/>
            <ac:spMk id="10" creationId="{09B75EDA-0EAB-593E-1600-02AF19E05012}"/>
          </ac:spMkLst>
        </pc:spChg>
        <pc:spChg chg="add mod">
          <ac:chgData name="Cristina Charette" userId="e63f9ea98bd001b4" providerId="LiveId" clId="{D1596604-6E11-4F75-99A9-D75C93270B30}" dt="2025-04-21T16:24:57.343" v="8969" actId="790"/>
          <ac:spMkLst>
            <pc:docMk/>
            <pc:sldMk cId="1114812331" sldId="396"/>
            <ac:spMk id="11" creationId="{B8B5D4B0-CAEA-6491-F9D6-F9B1BADD8D7B}"/>
          </ac:spMkLst>
        </pc:spChg>
        <pc:spChg chg="add mod">
          <ac:chgData name="Cristina Charette" userId="e63f9ea98bd001b4" providerId="LiveId" clId="{D1596604-6E11-4F75-99A9-D75C93270B30}" dt="2025-04-21T16:24:57.343" v="8969" actId="790"/>
          <ac:spMkLst>
            <pc:docMk/>
            <pc:sldMk cId="1114812331" sldId="396"/>
            <ac:spMk id="12" creationId="{EEA0156D-59CE-6738-3FD6-49F86D84EF62}"/>
          </ac:spMkLst>
        </pc:spChg>
        <pc:spChg chg="add mod">
          <ac:chgData name="Cristina Charette" userId="e63f9ea98bd001b4" providerId="LiveId" clId="{D1596604-6E11-4F75-99A9-D75C93270B30}" dt="2025-04-21T16:24:57.343" v="8969" actId="790"/>
          <ac:spMkLst>
            <pc:docMk/>
            <pc:sldMk cId="1114812331" sldId="396"/>
            <ac:spMk id="13" creationId="{4C78D74F-2213-A828-7AD6-529B0FC80508}"/>
          </ac:spMkLst>
        </pc:spChg>
        <pc:spChg chg="add mod">
          <ac:chgData name="Cristina Charette" userId="e63f9ea98bd001b4" providerId="LiveId" clId="{D1596604-6E11-4F75-99A9-D75C93270B30}" dt="2025-04-21T16:24:57.343" v="8969" actId="790"/>
          <ac:spMkLst>
            <pc:docMk/>
            <pc:sldMk cId="1114812331" sldId="396"/>
            <ac:spMk id="14" creationId="{6CE723F9-1741-B8D1-4314-4EAB0765342F}"/>
          </ac:spMkLst>
        </pc:spChg>
        <pc:spChg chg="add mod">
          <ac:chgData name="Cristina Charette" userId="e63f9ea98bd001b4" providerId="LiveId" clId="{D1596604-6E11-4F75-99A9-D75C93270B30}" dt="2025-04-21T16:24:57.343" v="8969" actId="790"/>
          <ac:spMkLst>
            <pc:docMk/>
            <pc:sldMk cId="1114812331" sldId="396"/>
            <ac:spMk id="17" creationId="{D1E33AAD-A904-670C-DE45-57FF0432027E}"/>
          </ac:spMkLst>
        </pc:spChg>
        <pc:spChg chg="add mod">
          <ac:chgData name="Cristina Charette" userId="e63f9ea98bd001b4" providerId="LiveId" clId="{D1596604-6E11-4F75-99A9-D75C93270B30}" dt="2025-04-21T16:24:57.343" v="8969" actId="790"/>
          <ac:spMkLst>
            <pc:docMk/>
            <pc:sldMk cId="1114812331" sldId="396"/>
            <ac:spMk id="19" creationId="{5C79E584-3613-847B-3846-1318142FD9EB}"/>
          </ac:spMkLst>
        </pc:spChg>
        <pc:spChg chg="add mod">
          <ac:chgData name="Cristina Charette" userId="e63f9ea98bd001b4" providerId="LiveId" clId="{D1596604-6E11-4F75-99A9-D75C93270B30}" dt="2025-04-21T16:24:57.343" v="8969" actId="790"/>
          <ac:spMkLst>
            <pc:docMk/>
            <pc:sldMk cId="1114812331" sldId="396"/>
            <ac:spMk id="20" creationId="{861AC971-64B5-23CD-CB86-9DDDF33F4296}"/>
          </ac:spMkLst>
        </pc:spChg>
        <pc:spChg chg="add mod">
          <ac:chgData name="Cristina Charette" userId="e63f9ea98bd001b4" providerId="LiveId" clId="{D1596604-6E11-4F75-99A9-D75C93270B30}" dt="2025-04-21T16:24:57.343" v="8969" actId="790"/>
          <ac:spMkLst>
            <pc:docMk/>
            <pc:sldMk cId="1114812331" sldId="396"/>
            <ac:spMk id="21" creationId="{B1A0E3CC-73FF-1571-21BB-728631DF3F34}"/>
          </ac:spMkLst>
        </pc:spChg>
        <pc:picChg chg="add mod modCrop">
          <ac:chgData name="Cristina Charette" userId="e63f9ea98bd001b4" providerId="LiveId" clId="{D1596604-6E11-4F75-99A9-D75C93270B30}" dt="2025-04-15T16:40:01.312" v="2621" actId="1076"/>
          <ac:picMkLst>
            <pc:docMk/>
            <pc:sldMk cId="1114812331" sldId="396"/>
            <ac:picMk id="16" creationId="{7F08432E-C268-834D-8641-835568DE798D}"/>
          </ac:picMkLst>
        </pc:picChg>
      </pc:sldChg>
      <pc:sldChg chg="new del">
        <pc:chgData name="Cristina Charette" userId="e63f9ea98bd001b4" providerId="LiveId" clId="{D1596604-6E11-4F75-99A9-D75C93270B30}" dt="2025-04-15T15:57:49.210" v="1281" actId="47"/>
        <pc:sldMkLst>
          <pc:docMk/>
          <pc:sldMk cId="3442243868" sldId="396"/>
        </pc:sldMkLst>
      </pc:sldChg>
      <pc:sldChg chg="addSp delSp modSp add mod">
        <pc:chgData name="Cristina Charette" userId="e63f9ea98bd001b4" providerId="LiveId" clId="{D1596604-6E11-4F75-99A9-D75C93270B30}" dt="2025-04-21T16:24:57.343" v="8969" actId="790"/>
        <pc:sldMkLst>
          <pc:docMk/>
          <pc:sldMk cId="0" sldId="397"/>
        </pc:sldMkLst>
        <pc:spChg chg="mod">
          <ac:chgData name="Cristina Charette" userId="e63f9ea98bd001b4" providerId="LiveId" clId="{D1596604-6E11-4F75-99A9-D75C93270B30}" dt="2025-04-21T16:24:57.343" v="8969" actId="790"/>
          <ac:spMkLst>
            <pc:docMk/>
            <pc:sldMk cId="0" sldId="397"/>
            <ac:spMk id="3" creationId="{00000000-0000-0000-0000-000000000000}"/>
          </ac:spMkLst>
        </pc:spChg>
        <pc:spChg chg="add mod">
          <ac:chgData name="Cristina Charette" userId="e63f9ea98bd001b4" providerId="LiveId" clId="{D1596604-6E11-4F75-99A9-D75C93270B30}" dt="2025-04-21T16:24:57.343" v="8969" actId="790"/>
          <ac:spMkLst>
            <pc:docMk/>
            <pc:sldMk cId="0" sldId="397"/>
            <ac:spMk id="9" creationId="{9C8B3007-73F0-E51E-9720-291E8113021F}"/>
          </ac:spMkLst>
        </pc:spChg>
        <pc:picChg chg="add mod ord">
          <ac:chgData name="Cristina Charette" userId="e63f9ea98bd001b4" providerId="LiveId" clId="{D1596604-6E11-4F75-99A9-D75C93270B30}" dt="2025-04-21T15:32:10.781" v="5386" actId="167"/>
          <ac:picMkLst>
            <pc:docMk/>
            <pc:sldMk cId="0" sldId="397"/>
            <ac:picMk id="7" creationId="{89AC3130-B6FD-A398-FD77-CC7A3DC8E09B}"/>
          </ac:picMkLst>
        </pc:picChg>
      </pc:sldChg>
      <pc:sldChg chg="addSp delSp modSp new del mod setBg">
        <pc:chgData name="Cristina Charette" userId="e63f9ea98bd001b4" providerId="LiveId" clId="{D1596604-6E11-4F75-99A9-D75C93270B30}" dt="2025-04-21T16:08:08.916" v="8017" actId="47"/>
        <pc:sldMkLst>
          <pc:docMk/>
          <pc:sldMk cId="3541844479" sldId="398"/>
        </pc:sldMkLst>
      </pc:sldChg>
      <pc:sldChg chg="modSp add mod">
        <pc:chgData name="Cristina Charette" userId="e63f9ea98bd001b4" providerId="LiveId" clId="{D1596604-6E11-4F75-99A9-D75C93270B30}" dt="2025-04-21T16:24:57.343" v="8969" actId="790"/>
        <pc:sldMkLst>
          <pc:docMk/>
          <pc:sldMk cId="309467448" sldId="399"/>
        </pc:sldMkLst>
        <pc:spChg chg="mod">
          <ac:chgData name="Cristina Charette" userId="e63f9ea98bd001b4" providerId="LiveId" clId="{D1596604-6E11-4F75-99A9-D75C93270B30}" dt="2025-04-21T16:24:57.343" v="8969" actId="790"/>
          <ac:spMkLst>
            <pc:docMk/>
            <pc:sldMk cId="309467448" sldId="399"/>
            <ac:spMk id="3" creationId="{00000000-0000-0000-0000-000000000000}"/>
          </ac:spMkLst>
        </pc:spChg>
        <pc:spChg chg="mod">
          <ac:chgData name="Cristina Charette" userId="e63f9ea98bd001b4" providerId="LiveId" clId="{D1596604-6E11-4F75-99A9-D75C93270B30}" dt="2025-04-21T16:24:57.343" v="8969" actId="790"/>
          <ac:spMkLst>
            <pc:docMk/>
            <pc:sldMk cId="309467448" sldId="399"/>
            <ac:spMk id="9" creationId="{C664D9E5-5ABD-5E4E-2CBF-6E24B0F35508}"/>
          </ac:spMkLst>
        </pc:spChg>
        <pc:spChg chg="mod">
          <ac:chgData name="Cristina Charette" userId="e63f9ea98bd001b4" providerId="LiveId" clId="{D1596604-6E11-4F75-99A9-D75C93270B30}" dt="2025-04-21T16:24:57.343" v="8969" actId="790"/>
          <ac:spMkLst>
            <pc:docMk/>
            <pc:sldMk cId="309467448" sldId="399"/>
            <ac:spMk id="12" creationId="{7C68AD72-1A5B-B061-DF68-233C6ECCB8F6}"/>
          </ac:spMkLst>
        </pc:spChg>
      </pc:sldChg>
      <pc:sldChg chg="addSp delSp modSp new mod setBg">
        <pc:chgData name="Cristina Charette" userId="e63f9ea98bd001b4" providerId="LiveId" clId="{D1596604-6E11-4F75-99A9-D75C93270B30}" dt="2025-04-21T16:24:57.343" v="8969" actId="790"/>
        <pc:sldMkLst>
          <pc:docMk/>
          <pc:sldMk cId="1039655186" sldId="400"/>
        </pc:sldMkLst>
        <pc:spChg chg="mod">
          <ac:chgData name="Cristina Charette" userId="e63f9ea98bd001b4" providerId="LiveId" clId="{D1596604-6E11-4F75-99A9-D75C93270B30}" dt="2025-04-21T16:24:57.343" v="8969" actId="790"/>
          <ac:spMkLst>
            <pc:docMk/>
            <pc:sldMk cId="1039655186" sldId="400"/>
            <ac:spMk id="2" creationId="{02F96132-7333-EBC3-366D-DC99B5FE4C6E}"/>
          </ac:spMkLst>
        </pc:spChg>
        <pc:spChg chg="mod">
          <ac:chgData name="Cristina Charette" userId="e63f9ea98bd001b4" providerId="LiveId" clId="{D1596604-6E11-4F75-99A9-D75C93270B30}" dt="2025-04-21T16:24:57.343" v="8969" actId="790"/>
          <ac:spMkLst>
            <pc:docMk/>
            <pc:sldMk cId="1039655186" sldId="400"/>
            <ac:spMk id="3" creationId="{5C82A40E-0A25-7DAD-9102-05EB11778DA9}"/>
          </ac:spMkLst>
        </pc:spChg>
        <pc:spChg chg="add mod">
          <ac:chgData name="Cristina Charette" userId="e63f9ea98bd001b4" providerId="LiveId" clId="{D1596604-6E11-4F75-99A9-D75C93270B30}" dt="2025-04-21T16:24:57.343" v="8969" actId="790"/>
          <ac:spMkLst>
            <pc:docMk/>
            <pc:sldMk cId="1039655186" sldId="400"/>
            <ac:spMk id="4" creationId="{255CEC19-46A5-170B-8CCB-BDCDC8908A50}"/>
          </ac:spMkLst>
        </pc:spChg>
      </pc:sldChg>
      <pc:sldChg chg="add del">
        <pc:chgData name="Cristina Charette" userId="e63f9ea98bd001b4" providerId="LiveId" clId="{D1596604-6E11-4F75-99A9-D75C93270B30}" dt="2025-04-21T17:56:03.272" v="9034" actId="47"/>
        <pc:sldMkLst>
          <pc:docMk/>
          <pc:sldMk cId="0" sldId="401"/>
        </pc:sldMkLst>
      </pc:sldChg>
      <pc:sldChg chg="add del">
        <pc:chgData name="Cristina Charette" userId="e63f9ea98bd001b4" providerId="LiveId" clId="{D1596604-6E11-4F75-99A9-D75C93270B30}" dt="2025-04-21T17:55:44.020" v="9031" actId="47"/>
        <pc:sldMkLst>
          <pc:docMk/>
          <pc:sldMk cId="0" sldId="402"/>
        </pc:sldMkLst>
      </pc:sldChg>
      <pc:sldChg chg="add del">
        <pc:chgData name="Cristina Charette" userId="e63f9ea98bd001b4" providerId="LiveId" clId="{D1596604-6E11-4F75-99A9-D75C93270B30}" dt="2025-04-21T17:55:45.808" v="9032" actId="47"/>
        <pc:sldMkLst>
          <pc:docMk/>
          <pc:sldMk cId="0" sldId="403"/>
        </pc:sldMkLst>
      </pc:sldChg>
      <pc:sldChg chg="delSp modSp add mod">
        <pc:chgData name="Cristina Charette" userId="e63f9ea98bd001b4" providerId="LiveId" clId="{D1596604-6E11-4F75-99A9-D75C93270B30}" dt="2025-04-29T18:35:39.308" v="9584" actId="1076"/>
        <pc:sldMkLst>
          <pc:docMk/>
          <pc:sldMk cId="1559934618" sldId="404"/>
        </pc:sldMkLst>
        <pc:spChg chg="mod">
          <ac:chgData name="Cristina Charette" userId="e63f9ea98bd001b4" providerId="LiveId" clId="{D1596604-6E11-4F75-99A9-D75C93270B30}" dt="2025-04-29T18:35:30.472" v="9583" actId="1076"/>
          <ac:spMkLst>
            <pc:docMk/>
            <pc:sldMk cId="1559934618" sldId="404"/>
            <ac:spMk id="2" creationId="{00000000-0000-0000-0000-000000000000}"/>
          </ac:spMkLst>
        </pc:spChg>
        <pc:spChg chg="mod">
          <ac:chgData name="Cristina Charette" userId="e63f9ea98bd001b4" providerId="LiveId" clId="{D1596604-6E11-4F75-99A9-D75C93270B30}" dt="2025-04-29T18:35:39.308" v="9584" actId="1076"/>
          <ac:spMkLst>
            <pc:docMk/>
            <pc:sldMk cId="1559934618" sldId="404"/>
            <ac:spMk id="3" creationId="{00000000-0000-0000-0000-000000000000}"/>
          </ac:spMkLst>
        </pc:spChg>
        <pc:spChg chg="mod">
          <ac:chgData name="Cristina Charette" userId="e63f9ea98bd001b4" providerId="LiveId" clId="{D1596604-6E11-4F75-99A9-D75C93270B30}" dt="2025-04-29T18:35:09.360" v="9582" actId="122"/>
          <ac:spMkLst>
            <pc:docMk/>
            <pc:sldMk cId="1559934618" sldId="404"/>
            <ac:spMk id="4" creationId="{00000000-0000-0000-0000-000000000000}"/>
          </ac:spMkLst>
        </pc:spChg>
        <pc:spChg chg="mod">
          <ac:chgData name="Cristina Charette" userId="e63f9ea98bd001b4" providerId="LiveId" clId="{D1596604-6E11-4F75-99A9-D75C93270B30}" dt="2025-04-29T18:32:44.155" v="9221" actId="790"/>
          <ac:spMkLst>
            <pc:docMk/>
            <pc:sldMk cId="1559934618" sldId="404"/>
            <ac:spMk id="6" creationId="{00000000-0000-0000-0000-000000000000}"/>
          </ac:spMkLst>
        </pc:spChg>
        <pc:spChg chg="mod">
          <ac:chgData name="Cristina Charette" userId="e63f9ea98bd001b4" providerId="LiveId" clId="{D1596604-6E11-4F75-99A9-D75C93270B30}" dt="2025-04-29T18:32:44.155" v="9221" actId="790"/>
          <ac:spMkLst>
            <pc:docMk/>
            <pc:sldMk cId="1559934618" sldId="404"/>
            <ac:spMk id="9" creationId="{00000000-0000-0000-0000-000000000000}"/>
          </ac:spMkLst>
        </pc:spChg>
      </pc:sldChg>
      <pc:sldMasterChg chg="add addSldLayout">
        <pc:chgData name="Cristina Charette" userId="e63f9ea98bd001b4" providerId="LiveId" clId="{D1596604-6E11-4F75-99A9-D75C93270B30}" dt="2025-04-21T17:55:38.020" v="9029" actId="27028"/>
        <pc:sldMasterMkLst>
          <pc:docMk/>
          <pc:sldMasterMk cId="0" sldId="2147483667"/>
        </pc:sldMasterMkLst>
        <pc:sldLayoutChg chg="add">
          <pc:chgData name="Cristina Charette" userId="e63f9ea98bd001b4" providerId="LiveId" clId="{D1596604-6E11-4F75-99A9-D75C93270B30}" dt="2025-04-21T17:55:38.020" v="9029" actId="27028"/>
          <pc:sldLayoutMkLst>
            <pc:docMk/>
            <pc:sldMasterMk cId="0" sldId="2147483667"/>
            <pc:sldLayoutMk cId="0" sldId="214748366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5503863" cy="388938"/>
          </a:xfrm>
          <a:prstGeom prst="rect">
            <a:avLst/>
          </a:prstGeom>
        </p:spPr>
        <p:txBody>
          <a:bodyPr vert="horz" lIns="91440" tIns="45720" rIns="91440" bIns="45720" rtlCol="0"/>
          <a:lstStyle>
            <a:lvl1pPr algn="l">
              <a:defRPr sz="1200"/>
            </a:lvl1pPr>
          </a:lstStyle>
          <a:p>
            <a:endParaRPr lang="fr-CA"/>
          </a:p>
        </p:txBody>
      </p:sp>
      <p:sp>
        <p:nvSpPr>
          <p:cNvPr id="3" name="Espace réservé de la date 2"/>
          <p:cNvSpPr>
            <a:spLocks noGrp="1"/>
          </p:cNvSpPr>
          <p:nvPr>
            <p:ph type="dt" idx="1"/>
          </p:nvPr>
        </p:nvSpPr>
        <p:spPr>
          <a:xfrm>
            <a:off x="7192963" y="0"/>
            <a:ext cx="5503862" cy="388938"/>
          </a:xfrm>
          <a:prstGeom prst="rect">
            <a:avLst/>
          </a:prstGeom>
        </p:spPr>
        <p:txBody>
          <a:bodyPr vert="horz" lIns="91440" tIns="45720" rIns="91440" bIns="45720" rtlCol="0"/>
          <a:lstStyle>
            <a:lvl1pPr algn="r">
              <a:defRPr sz="1200"/>
            </a:lvl1pPr>
          </a:lstStyle>
          <a:p>
            <a:fld id="{FFA6D637-F2E4-4F65-AAEC-132D2B6F1C5F}" type="datetimeFigureOut">
              <a:rPr lang="fr-CA" smtClean="0"/>
              <a:t>2025-04-29</a:t>
            </a:fld>
            <a:endParaRPr lang="fr-CA"/>
          </a:p>
        </p:txBody>
      </p:sp>
      <p:sp>
        <p:nvSpPr>
          <p:cNvPr id="4" name="Espace réservé de l'image de diapositive 3"/>
          <p:cNvSpPr>
            <a:spLocks noGrp="1" noRot="1" noChangeAspect="1"/>
          </p:cNvSpPr>
          <p:nvPr>
            <p:ph type="sldImg" idx="2"/>
          </p:nvPr>
        </p:nvSpPr>
        <p:spPr>
          <a:xfrm>
            <a:off x="4206875" y="971550"/>
            <a:ext cx="4286250" cy="2622550"/>
          </a:xfrm>
          <a:prstGeom prst="rect">
            <a:avLst/>
          </a:prstGeom>
          <a:noFill/>
          <a:ln w="12700">
            <a:solidFill>
              <a:prstClr val="black"/>
            </a:solidFill>
          </a:ln>
        </p:spPr>
        <p:txBody>
          <a:bodyPr vert="horz" lIns="91440" tIns="45720" rIns="91440" bIns="45720" rtlCol="0" anchor="ctr"/>
          <a:lstStyle/>
          <a:p>
            <a:endParaRPr lang="fr-CA"/>
          </a:p>
        </p:txBody>
      </p:sp>
      <p:sp>
        <p:nvSpPr>
          <p:cNvPr id="5" name="Espace réservé des notes 4"/>
          <p:cNvSpPr>
            <a:spLocks noGrp="1"/>
          </p:cNvSpPr>
          <p:nvPr>
            <p:ph type="body" sz="quarter" idx="3"/>
          </p:nvPr>
        </p:nvSpPr>
        <p:spPr>
          <a:xfrm>
            <a:off x="1270000" y="3740150"/>
            <a:ext cx="10160000" cy="3060700"/>
          </a:xfrm>
          <a:prstGeom prst="rect">
            <a:avLst/>
          </a:prstGeom>
        </p:spPr>
        <p:txBody>
          <a:bodyPr vert="horz" lIns="91440" tIns="45720" rIns="91440" bIns="45720" rtlCol="0"/>
          <a:lstStyle/>
          <a:p>
            <a:pPr lvl="0"/>
            <a:r>
              <a:rPr lang="fr-CA"/>
              <a:t>Cliquez pour modifier les styles du texte du masque</a:t>
            </a:r>
          </a:p>
          <a:p>
            <a:pPr lvl="1"/>
            <a:r>
              <a:rPr lang="fr-CA"/>
              <a:t>Deuxième niveau</a:t>
            </a:r>
          </a:p>
          <a:p>
            <a:pPr lvl="2"/>
            <a:r>
              <a:rPr lang="fr-CA"/>
              <a:t>Troisième niveau</a:t>
            </a:r>
          </a:p>
          <a:p>
            <a:pPr lvl="3"/>
            <a:r>
              <a:rPr lang="fr-CA"/>
              <a:t>Quatrième niveau</a:t>
            </a:r>
          </a:p>
          <a:p>
            <a:pPr lvl="4"/>
            <a:r>
              <a:rPr lang="fr-CA"/>
              <a:t>Cinquième niveau</a:t>
            </a:r>
          </a:p>
        </p:txBody>
      </p:sp>
      <p:sp>
        <p:nvSpPr>
          <p:cNvPr id="6" name="Espace réservé du pied de page 5"/>
          <p:cNvSpPr>
            <a:spLocks noGrp="1"/>
          </p:cNvSpPr>
          <p:nvPr>
            <p:ph type="ftr" sz="quarter" idx="4"/>
          </p:nvPr>
        </p:nvSpPr>
        <p:spPr>
          <a:xfrm>
            <a:off x="0" y="7383463"/>
            <a:ext cx="5503863" cy="388937"/>
          </a:xfrm>
          <a:prstGeom prst="rect">
            <a:avLst/>
          </a:prstGeom>
        </p:spPr>
        <p:txBody>
          <a:bodyPr vert="horz" lIns="91440" tIns="45720" rIns="91440" bIns="45720" rtlCol="0" anchor="b"/>
          <a:lstStyle>
            <a:lvl1pPr algn="l">
              <a:defRPr sz="1200"/>
            </a:lvl1pPr>
          </a:lstStyle>
          <a:p>
            <a:endParaRPr lang="fr-CA"/>
          </a:p>
        </p:txBody>
      </p:sp>
      <p:sp>
        <p:nvSpPr>
          <p:cNvPr id="7" name="Espace réservé du numéro de diapositive 6"/>
          <p:cNvSpPr>
            <a:spLocks noGrp="1"/>
          </p:cNvSpPr>
          <p:nvPr>
            <p:ph type="sldNum" sz="quarter" idx="5"/>
          </p:nvPr>
        </p:nvSpPr>
        <p:spPr>
          <a:xfrm>
            <a:off x="7192963" y="7383463"/>
            <a:ext cx="5503862" cy="388937"/>
          </a:xfrm>
          <a:prstGeom prst="rect">
            <a:avLst/>
          </a:prstGeom>
        </p:spPr>
        <p:txBody>
          <a:bodyPr vert="horz" lIns="91440" tIns="45720" rIns="91440" bIns="45720" rtlCol="0" anchor="b"/>
          <a:lstStyle>
            <a:lvl1pPr algn="r">
              <a:defRPr sz="1200"/>
            </a:lvl1pPr>
          </a:lstStyle>
          <a:p>
            <a:fld id="{A4115EF6-FF6F-4AE5-8F2E-8312F80D39B6}" type="slidenum">
              <a:rPr lang="fr-CA" smtClean="0"/>
              <a:t>‹#›</a:t>
            </a:fld>
            <a:endParaRPr lang="fr-CA"/>
          </a:p>
        </p:txBody>
      </p:sp>
    </p:spTree>
    <p:extLst>
      <p:ext uri="{BB962C8B-B14F-4D97-AF65-F5344CB8AC3E}">
        <p14:creationId xmlns:p14="http://schemas.microsoft.com/office/powerpoint/2010/main" val="3631197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en.wikipedia.org/wiki/Anaerobic_bacteria" TargetMode="External"/><Relationship Id="rId2" Type="http://schemas.openxmlformats.org/officeDocument/2006/relationships/slide" Target="../slides/slide37.xml"/><Relationship Id="rId1" Type="http://schemas.openxmlformats.org/officeDocument/2006/relationships/notesMaster" Target="../notesMasters/notesMaster1.xml"/><Relationship Id="rId5" Type="http://schemas.openxmlformats.org/officeDocument/2006/relationships/hyperlink" Target="https://en.wikipedia.org/wiki/Predator" TargetMode="External"/><Relationship Id="rId4" Type="http://schemas.openxmlformats.org/officeDocument/2006/relationships/hyperlink" Target="https://en.wikipedia.org/wiki/Concentration"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CA" dirty="0"/>
              <a:t>Qui je suis:</a:t>
            </a:r>
          </a:p>
          <a:p>
            <a:endParaRPr lang="fr-CA" dirty="0"/>
          </a:p>
          <a:p>
            <a:pPr marL="171450" indent="-171450">
              <a:buFontTx/>
              <a:buChar char="-"/>
            </a:pPr>
            <a:r>
              <a:rPr lang="fr-CA" dirty="0"/>
              <a:t>Grandit au abord du fleuve Saint-Laurent, à </a:t>
            </a:r>
            <a:r>
              <a:rPr lang="fr-CA" dirty="0" err="1"/>
              <a:t>valleyfield</a:t>
            </a:r>
            <a:endParaRPr lang="fr-CA" dirty="0"/>
          </a:p>
          <a:p>
            <a:pPr marL="171450" indent="-171450">
              <a:buFontTx/>
              <a:buChar char="-"/>
            </a:pPr>
            <a:r>
              <a:rPr lang="fr-CA" dirty="0"/>
              <a:t>Toujours eu une curiosité pour le monde aquatique et un sentiment d’appartenance envers le fleuve Saint-Laurent.</a:t>
            </a:r>
          </a:p>
          <a:p>
            <a:pPr marL="171450" indent="-171450">
              <a:buFontTx/>
              <a:buChar char="-"/>
            </a:pPr>
            <a:r>
              <a:rPr lang="fr-CA" dirty="0"/>
              <a:t>Je me rappelle même l’apparition du gobie à taches noires dans les années 2005</a:t>
            </a:r>
          </a:p>
          <a:p>
            <a:pPr marL="171450" indent="-171450">
              <a:buFontTx/>
              <a:buChar char="-"/>
            </a:pPr>
            <a:r>
              <a:rPr lang="fr-CA" dirty="0"/>
              <a:t>Pousser vers une carrière scientifique. </a:t>
            </a:r>
          </a:p>
        </p:txBody>
      </p:sp>
      <p:sp>
        <p:nvSpPr>
          <p:cNvPr id="4" name="Slide Number Placeholder 3"/>
          <p:cNvSpPr>
            <a:spLocks noGrp="1"/>
          </p:cNvSpPr>
          <p:nvPr>
            <p:ph type="sldNum" sz="quarter" idx="5"/>
          </p:nvPr>
        </p:nvSpPr>
        <p:spPr/>
        <p:txBody>
          <a:bodyPr/>
          <a:lstStyle/>
          <a:p>
            <a:fld id="{A4115EF6-FF6F-4AE5-8F2E-8312F80D39B6}" type="slidenum">
              <a:rPr lang="fr-CA" smtClean="0"/>
              <a:t>2</a:t>
            </a:fld>
            <a:endParaRPr lang="fr-CA"/>
          </a:p>
        </p:txBody>
      </p:sp>
    </p:spTree>
    <p:extLst>
      <p:ext uri="{BB962C8B-B14F-4D97-AF65-F5344CB8AC3E}">
        <p14:creationId xmlns:p14="http://schemas.microsoft.com/office/powerpoint/2010/main" val="3354301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CA" dirty="0"/>
          </a:p>
        </p:txBody>
      </p:sp>
      <p:sp>
        <p:nvSpPr>
          <p:cNvPr id="4" name="Slide Number Placeholder 3"/>
          <p:cNvSpPr>
            <a:spLocks noGrp="1"/>
          </p:cNvSpPr>
          <p:nvPr>
            <p:ph type="sldNum" sz="quarter" idx="5"/>
          </p:nvPr>
        </p:nvSpPr>
        <p:spPr/>
        <p:txBody>
          <a:bodyPr/>
          <a:lstStyle/>
          <a:p>
            <a:fld id="{A4115EF6-FF6F-4AE5-8F2E-8312F80D39B6}" type="slidenum">
              <a:rPr lang="fr-CA" smtClean="0"/>
              <a:t>3</a:t>
            </a:fld>
            <a:endParaRPr lang="fr-CA"/>
          </a:p>
        </p:txBody>
      </p:sp>
    </p:spTree>
    <p:extLst>
      <p:ext uri="{BB962C8B-B14F-4D97-AF65-F5344CB8AC3E}">
        <p14:creationId xmlns:p14="http://schemas.microsoft.com/office/powerpoint/2010/main" val="2129552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CA" dirty="0"/>
              <a:t>Sous le thème de la collaboration</a:t>
            </a:r>
          </a:p>
        </p:txBody>
      </p:sp>
      <p:sp>
        <p:nvSpPr>
          <p:cNvPr id="4" name="Slide Number Placeholder 3"/>
          <p:cNvSpPr>
            <a:spLocks noGrp="1"/>
          </p:cNvSpPr>
          <p:nvPr>
            <p:ph type="sldNum" sz="quarter" idx="5"/>
          </p:nvPr>
        </p:nvSpPr>
        <p:spPr/>
        <p:txBody>
          <a:bodyPr/>
          <a:lstStyle/>
          <a:p>
            <a:fld id="{A4115EF6-FF6F-4AE5-8F2E-8312F80D39B6}" type="slidenum">
              <a:rPr lang="fr-CA" smtClean="0"/>
              <a:t>4</a:t>
            </a:fld>
            <a:endParaRPr lang="fr-CA"/>
          </a:p>
        </p:txBody>
      </p:sp>
    </p:spTree>
    <p:extLst>
      <p:ext uri="{BB962C8B-B14F-4D97-AF65-F5344CB8AC3E}">
        <p14:creationId xmlns:p14="http://schemas.microsoft.com/office/powerpoint/2010/main" val="1496594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Les écosystèmes d'eau douce jouent un rôle vital dans l'environnement naturel.</a:t>
            </a:r>
          </a:p>
          <a:p>
            <a:pPr marL="171450" indent="-171450">
              <a:buFontTx/>
              <a:buChar char="-"/>
            </a:pPr>
            <a:r>
              <a:rPr lang="fr-CA" dirty="0"/>
              <a:t>contribuent à la biodiversité mondiale</a:t>
            </a:r>
          </a:p>
          <a:p>
            <a:pPr marL="171450" indent="-171450">
              <a:buFontTx/>
              <a:buChar char="-"/>
            </a:pPr>
            <a:r>
              <a:rPr lang="fr-CA" dirty="0"/>
              <a:t>Cependant, ces écosystèmes sont confrontés à de multiples défis, dont les suivants</a:t>
            </a:r>
          </a:p>
          <a:p>
            <a:pPr marL="628650" lvl="1" indent="-171450">
              <a:buFontTx/>
              <a:buChar char="-"/>
            </a:pPr>
            <a:r>
              <a:rPr lang="fr-CA" dirty="0"/>
              <a:t>Eutrophisation</a:t>
            </a:r>
          </a:p>
          <a:p>
            <a:pPr marL="1085850" lvl="2" indent="-171450">
              <a:buFontTx/>
              <a:buChar char="-"/>
            </a:pPr>
            <a:r>
              <a:rPr lang="fr-CA" dirty="0"/>
              <a:t>Niveaux excessifs de nutriments (phosphore) dans le système, conduisent à une croissance importante des algues et à une efflorescence toxique.</a:t>
            </a:r>
          </a:p>
          <a:p>
            <a:pPr marL="628650" lvl="1" indent="-171450">
              <a:buFontTx/>
              <a:buChar char="-"/>
            </a:pPr>
            <a:r>
              <a:rPr lang="fr-CA" dirty="0"/>
              <a:t>Pollution industrielle</a:t>
            </a:r>
          </a:p>
          <a:p>
            <a:pPr marL="1085850" lvl="2" indent="-171450">
              <a:buFontTx/>
              <a:buChar char="-"/>
            </a:pPr>
            <a:r>
              <a:rPr lang="fr-CA" dirty="0"/>
              <a:t>la pollution ponctuelle au Hg, dont le </a:t>
            </a:r>
            <a:r>
              <a:rPr lang="fr-CA" dirty="0" err="1"/>
              <a:t>MeHg</a:t>
            </a:r>
            <a:r>
              <a:rPr lang="fr-CA" dirty="0"/>
              <a:t> peut se bioaccumuler dans le biote et se </a:t>
            </a:r>
            <a:r>
              <a:rPr lang="fr-CA" dirty="0" err="1"/>
              <a:t>bioamplifier</a:t>
            </a:r>
            <a:r>
              <a:rPr lang="fr-CA" dirty="0"/>
              <a:t> dans les réseaux alimentaires</a:t>
            </a:r>
          </a:p>
          <a:p>
            <a:pPr marL="628650" lvl="1" indent="-171450">
              <a:buFontTx/>
              <a:buChar char="-"/>
            </a:pPr>
            <a:r>
              <a:rPr lang="fr-CA" dirty="0"/>
              <a:t>Espèces envahissantes</a:t>
            </a:r>
          </a:p>
          <a:p>
            <a:pPr marL="1085850" lvl="2" indent="-171450">
              <a:buFontTx/>
              <a:buChar char="-"/>
            </a:pPr>
            <a:r>
              <a:rPr lang="fr-CA" dirty="0"/>
              <a:t>L'introduction d'espèces invasives non indigènes dans les habitats indigènes représente une menace importante pour la biodiversité indigène.</a:t>
            </a:r>
          </a:p>
          <a:p>
            <a:pPr marL="171450" lvl="0" indent="-171450">
              <a:buFontTx/>
              <a:buChar char="-"/>
            </a:pPr>
            <a:r>
              <a:rPr lang="fr-CA" dirty="0"/>
              <a:t>Important de les comprendre surtout les liens entre </a:t>
            </a:r>
            <a:r>
              <a:rPr lang="fr-CA" dirty="0" err="1"/>
              <a:t>chaques</a:t>
            </a:r>
            <a:r>
              <a:rPr lang="fr-CA" dirty="0"/>
              <a:t>, pour mieux conserver les milieux d’eau douce.</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5</a:t>
            </a:fld>
            <a:endParaRPr lang="fr-CA"/>
          </a:p>
        </p:txBody>
      </p:sp>
    </p:spTree>
    <p:extLst>
      <p:ext uri="{BB962C8B-B14F-4D97-AF65-F5344CB8AC3E}">
        <p14:creationId xmlns:p14="http://schemas.microsoft.com/office/powerpoint/2010/main" val="129055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noProof="0" dirty="0"/>
              <a:t>Établir</a:t>
            </a:r>
          </a:p>
          <a:p>
            <a:pPr marL="171450" indent="-171450">
              <a:buFontTx/>
              <a:buChar char="-"/>
            </a:pPr>
            <a:r>
              <a:rPr lang="fr-CA" noProof="0" dirty="0"/>
              <a:t>Proliférer, grande abondance</a:t>
            </a:r>
          </a:p>
          <a:p>
            <a:pPr marL="171450" indent="-171450">
              <a:buFontTx/>
              <a:buChar char="-"/>
            </a:pPr>
            <a:r>
              <a:rPr lang="fr-CA" noProof="0" dirty="0"/>
              <a:t>Disperser</a:t>
            </a:r>
          </a:p>
          <a:p>
            <a:pPr marL="171450" indent="-171450">
              <a:buFontTx/>
              <a:buChar char="-"/>
            </a:pPr>
            <a:r>
              <a:rPr lang="fr-CA" noProof="0" dirty="0"/>
              <a:t>Plus souvent vont avoir un impact négatif sur un système</a:t>
            </a:r>
          </a:p>
          <a:p>
            <a:pPr marL="171450" indent="-171450">
              <a:buFontTx/>
              <a:buChar char="-"/>
            </a:pPr>
            <a:endParaRPr lang="en-US"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6</a:t>
            </a:fld>
            <a:endParaRPr lang="fr-CA"/>
          </a:p>
        </p:txBody>
      </p:sp>
    </p:spTree>
    <p:extLst>
      <p:ext uri="{BB962C8B-B14F-4D97-AF65-F5344CB8AC3E}">
        <p14:creationId xmlns:p14="http://schemas.microsoft.com/office/powerpoint/2010/main" val="4199206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Les espèces envahissantes peuvent avoir un impact au niveau des communautés et des écosystèmes.</a:t>
            </a:r>
          </a:p>
          <a:p>
            <a:pPr marL="171450" indent="-171450">
              <a:buFontTx/>
              <a:buChar char="-"/>
            </a:pP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7</a:t>
            </a:fld>
            <a:endParaRPr lang="fr-CA"/>
          </a:p>
        </p:txBody>
      </p:sp>
    </p:spTree>
    <p:extLst>
      <p:ext uri="{BB962C8B-B14F-4D97-AF65-F5344CB8AC3E}">
        <p14:creationId xmlns:p14="http://schemas.microsoft.com/office/powerpoint/2010/main" val="3429193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err="1"/>
              <a:t>Communauté</a:t>
            </a:r>
            <a:r>
              <a:rPr lang="en-US" dirty="0"/>
              <a:t>: </a:t>
            </a:r>
          </a:p>
          <a:p>
            <a:endParaRPr lang="en-US" dirty="0"/>
          </a:p>
          <a:p>
            <a:pPr marL="171450" indent="-171450">
              <a:buFontTx/>
              <a:buChar char="-"/>
            </a:pPr>
            <a:r>
              <a:rPr lang="fr-CA" dirty="0"/>
              <a:t>les espèces envahissantes peuvent créer de nouveaux liens trophiques en ajoutant, modifiant ou réduisant le nombre de liens.</a:t>
            </a:r>
          </a:p>
          <a:p>
            <a:pPr marL="171450" indent="-171450">
              <a:buFontTx/>
              <a:buChar char="-"/>
            </a:pPr>
            <a:r>
              <a:rPr lang="fr-CA" dirty="0"/>
              <a:t>concurrencer les espèces indigènes pour les ressources et les habitats, modifier la structure et la dynamique du réseau trophique</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8</a:t>
            </a:fld>
            <a:endParaRPr lang="fr-CA"/>
          </a:p>
        </p:txBody>
      </p:sp>
    </p:spTree>
    <p:extLst>
      <p:ext uri="{BB962C8B-B14F-4D97-AF65-F5344CB8AC3E}">
        <p14:creationId xmlns:p14="http://schemas.microsoft.com/office/powerpoint/2010/main" val="1172832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a:t>Flux </a:t>
            </a:r>
            <a:r>
              <a:rPr lang="en-US" dirty="0" err="1"/>
              <a:t>d’énergie</a:t>
            </a:r>
            <a:r>
              <a:rPr lang="en-US" dirty="0"/>
              <a:t>:</a:t>
            </a:r>
          </a:p>
          <a:p>
            <a:pPr marL="171450" indent="-171450">
              <a:buFontTx/>
              <a:buChar char="-"/>
            </a:pPr>
            <a:r>
              <a:rPr lang="en-US" dirty="0" err="1"/>
              <a:t>Changement</a:t>
            </a:r>
            <a:r>
              <a:rPr lang="en-US" dirty="0"/>
              <a:t> du flux </a:t>
            </a:r>
            <a:r>
              <a:rPr lang="en-US" dirty="0" err="1"/>
              <a:t>d’énergie</a:t>
            </a:r>
            <a:r>
              <a:rPr lang="en-US" dirty="0"/>
              <a:t>, </a:t>
            </a:r>
            <a:r>
              <a:rPr lang="en-US" dirty="0" err="1"/>
              <a:t>pélagique</a:t>
            </a:r>
            <a:r>
              <a:rPr lang="en-US" dirty="0"/>
              <a:t> </a:t>
            </a:r>
            <a:r>
              <a:rPr lang="en-US" dirty="0" err="1"/>
              <a:t>ou</a:t>
            </a:r>
            <a:r>
              <a:rPr lang="en-US" dirty="0"/>
              <a:t> </a:t>
            </a:r>
            <a:r>
              <a:rPr lang="en-US" dirty="0" err="1"/>
              <a:t>benthique</a:t>
            </a:r>
            <a:endParaRPr lang="en-US" dirty="0"/>
          </a:p>
          <a:p>
            <a:pPr marL="171450" indent="-171450">
              <a:buFontTx/>
              <a:buChar char="-"/>
            </a:pPr>
            <a:r>
              <a:rPr lang="fr-CA" dirty="0"/>
              <a:t>Nouvelles proies abondantes invasives qui pourraient être plus ou moins profitables en termes de qualité nutritionnelle pour les prédateurs indigènes</a:t>
            </a:r>
          </a:p>
          <a:p>
            <a:pPr marL="171450" indent="-171450">
              <a:buFontTx/>
              <a:buChar char="-"/>
            </a:pPr>
            <a:endParaRPr lang="fr-CA" dirty="0"/>
          </a:p>
          <a:p>
            <a:pPr marL="0" indent="0">
              <a:buFontTx/>
              <a:buNone/>
            </a:pPr>
            <a:r>
              <a:rPr lang="fr-CA" dirty="0"/>
              <a:t>Cycle contaminants:</a:t>
            </a:r>
          </a:p>
          <a:p>
            <a:pPr marL="171450" indent="-171450">
              <a:buFontTx/>
              <a:buChar char="-"/>
            </a:pPr>
            <a:r>
              <a:rPr lang="fr-CA" dirty="0"/>
              <a:t>Modification du régime alimentaire, mais aussi de l'exposition aux contaminants</a:t>
            </a:r>
          </a:p>
          <a:p>
            <a:pPr marL="171450" indent="-171450">
              <a:buFontTx/>
              <a:buChar char="-"/>
            </a:pPr>
            <a:r>
              <a:rPr lang="fr-CA" dirty="0"/>
              <a:t>Augmentation de la longueur du réseau alimentaire, augmentation de la bioamplification des contaminants</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9</a:t>
            </a:fld>
            <a:endParaRPr lang="fr-CA"/>
          </a:p>
        </p:txBody>
      </p:sp>
    </p:spTree>
    <p:extLst>
      <p:ext uri="{BB962C8B-B14F-4D97-AF65-F5344CB8AC3E}">
        <p14:creationId xmlns:p14="http://schemas.microsoft.com/office/powerpoint/2010/main" val="358360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Les invasions biologiques en eau douce ont fait l'objet d'études approfondies au cours des 60 dernières années.</a:t>
            </a:r>
          </a:p>
          <a:p>
            <a:pPr marL="171450" indent="-171450">
              <a:buFontTx/>
              <a:buChar char="-"/>
            </a:pPr>
            <a:r>
              <a:rPr lang="fr-CA" dirty="0"/>
              <a:t>Cependant, les études sur les invasions biologiques négligent souvent le fait que l'ampleur des impacts des invasions peut dépendre fortement du contexte.</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10</a:t>
            </a:fld>
            <a:endParaRPr lang="fr-CA"/>
          </a:p>
        </p:txBody>
      </p:sp>
    </p:spTree>
    <p:extLst>
      <p:ext uri="{BB962C8B-B14F-4D97-AF65-F5344CB8AC3E}">
        <p14:creationId xmlns:p14="http://schemas.microsoft.com/office/powerpoint/2010/main" val="974254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En écologie, les termes « dépendant du contexte » ou « contingence » font référence à des scénarios dans lesquels les relations présentent une variabilité en fonction des conditions ou du contexte dans lesquels elles sont observées.</a:t>
            </a:r>
          </a:p>
          <a:p>
            <a:pPr marL="171450" indent="-171450">
              <a:buFontTx/>
              <a:buChar char="-"/>
            </a:pPr>
            <a:r>
              <a:rPr lang="fr-CA" dirty="0"/>
              <a:t>Dans le cas des invasions biologiques, il est important de tenir compte du contexte car il peut aider à prédire si ou quand les envahisseurs échoueront ou réussiront, quels habitats seront plus vulnérables ou résisteront à l'invasion et quelle sera l'ampleur de l'impact de l'envahisseur.</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11</a:t>
            </a:fld>
            <a:endParaRPr lang="fr-CA"/>
          </a:p>
        </p:txBody>
      </p:sp>
    </p:spTree>
    <p:extLst>
      <p:ext uri="{BB962C8B-B14F-4D97-AF65-F5344CB8AC3E}">
        <p14:creationId xmlns:p14="http://schemas.microsoft.com/office/powerpoint/2010/main" val="3883235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CA" noProof="0" dirty="0"/>
              <a:t>La plupart des espèces envahissantes que l’on retrouve dans les Grands Lacs et le fleuve proviennent de la région ponto-caspienne (vert)</a:t>
            </a:r>
          </a:p>
          <a:p>
            <a:r>
              <a:rPr lang="fr-CA" noProof="0" dirty="0"/>
              <a:t>Introduites en Europe (mer baltique, rivières européennes) et en Amérique du nord</a:t>
            </a:r>
          </a:p>
          <a:p>
            <a:r>
              <a:rPr lang="fr-CA" noProof="0" dirty="0"/>
              <a:t>Introduction par eaux de ballaste de bateau de cargaison</a:t>
            </a:r>
          </a:p>
          <a:p>
            <a:r>
              <a:rPr lang="fr-CA" noProof="0" dirty="0"/>
              <a:t>Maintenant </a:t>
            </a:r>
            <a:r>
              <a:rPr lang="fr-CA" noProof="0" dirty="0" err="1"/>
              <a:t>measure</a:t>
            </a:r>
            <a:r>
              <a:rPr lang="fr-CA" noProof="0" dirty="0"/>
              <a:t> en place pour que les bateaux relâchent l’eau avant leur entrée. Réduite significative l’introduction de nouvelles espèces</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12</a:t>
            </a:fld>
            <a:endParaRPr lang="fr-CA"/>
          </a:p>
        </p:txBody>
      </p:sp>
    </p:spTree>
    <p:extLst>
      <p:ext uri="{BB962C8B-B14F-4D97-AF65-F5344CB8AC3E}">
        <p14:creationId xmlns:p14="http://schemas.microsoft.com/office/powerpoint/2010/main" val="12489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err="1"/>
              <a:t>Introduits</a:t>
            </a:r>
            <a:r>
              <a:rPr lang="en-US" dirty="0"/>
              <a:t> dans les </a:t>
            </a:r>
            <a:r>
              <a:rPr lang="en-US" dirty="0" err="1"/>
              <a:t>années</a:t>
            </a:r>
            <a:r>
              <a:rPr lang="en-US" dirty="0"/>
              <a:t> 90 dans les grands lacs. </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13</a:t>
            </a:fld>
            <a:endParaRPr lang="fr-CA"/>
          </a:p>
        </p:txBody>
      </p:sp>
    </p:spTree>
    <p:extLst>
      <p:ext uri="{BB962C8B-B14F-4D97-AF65-F5344CB8AC3E}">
        <p14:creationId xmlns:p14="http://schemas.microsoft.com/office/powerpoint/2010/main" val="3543472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err="1"/>
              <a:t>Ressemble</a:t>
            </a:r>
            <a:r>
              <a:rPr lang="en-US" dirty="0"/>
              <a:t> à des </a:t>
            </a:r>
            <a:r>
              <a:rPr lang="en-US" dirty="0" err="1"/>
              <a:t>espèces</a:t>
            </a:r>
            <a:r>
              <a:rPr lang="en-US" dirty="0"/>
              <a:t> </a:t>
            </a:r>
            <a:r>
              <a:rPr lang="en-US" dirty="0" err="1"/>
              <a:t>indigènes</a:t>
            </a:r>
            <a:r>
              <a:rPr lang="en-US" dirty="0"/>
              <a:t>, </a:t>
            </a:r>
            <a:r>
              <a:rPr lang="en-US" dirty="0" err="1"/>
              <a:t>raseux</a:t>
            </a:r>
            <a:r>
              <a:rPr lang="en-US" dirty="0"/>
              <a:t>-de-terre-noir, </a:t>
            </a:r>
            <a:r>
              <a:rPr lang="en-US" dirty="0" err="1"/>
              <a:t>chabot</a:t>
            </a:r>
            <a:r>
              <a:rPr lang="en-US" dirty="0"/>
              <a:t> de </a:t>
            </a:r>
            <a:r>
              <a:rPr lang="en-US" dirty="0" err="1"/>
              <a:t>profondeur</a:t>
            </a:r>
            <a:endParaRPr lang="en-US" dirty="0"/>
          </a:p>
          <a:p>
            <a:r>
              <a:rPr lang="en-US" dirty="0"/>
              <a:t>Beaucoup de recherche dans les grands lacs, </a:t>
            </a:r>
            <a:r>
              <a:rPr lang="en-US" dirty="0" err="1"/>
              <a:t>mais</a:t>
            </a:r>
            <a:r>
              <a:rPr lang="en-US" dirty="0"/>
              <a:t> beaucoup </a:t>
            </a:r>
            <a:r>
              <a:rPr lang="en-US" dirty="0" err="1"/>
              <a:t>moins</a:t>
            </a:r>
            <a:r>
              <a:rPr lang="en-US" dirty="0"/>
              <a:t> dans le </a:t>
            </a:r>
            <a:r>
              <a:rPr lang="en-US" dirty="0" err="1"/>
              <a:t>fleuve</a:t>
            </a:r>
            <a:r>
              <a:rPr lang="en-US" dirty="0"/>
              <a:t> malgré environ 20 </a:t>
            </a:r>
            <a:r>
              <a:rPr lang="en-US" dirty="0" err="1"/>
              <a:t>ans</a:t>
            </a:r>
            <a:r>
              <a:rPr lang="en-US" dirty="0"/>
              <a:t> </a:t>
            </a:r>
            <a:r>
              <a:rPr lang="en-US" dirty="0" err="1"/>
              <a:t>depuis</a:t>
            </a:r>
            <a:r>
              <a:rPr lang="en-US" dirty="0"/>
              <a:t> son </a:t>
            </a:r>
            <a:r>
              <a:rPr lang="en-US" dirty="0" err="1"/>
              <a:t>arrivée</a:t>
            </a: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14</a:t>
            </a:fld>
            <a:endParaRPr lang="fr-CA"/>
          </a:p>
        </p:txBody>
      </p:sp>
    </p:spTree>
    <p:extLst>
      <p:ext uri="{BB962C8B-B14F-4D97-AF65-F5344CB8AC3E}">
        <p14:creationId xmlns:p14="http://schemas.microsoft.com/office/powerpoint/2010/main" val="2847570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Les deux espèces envahissantes sont intégrées dans le réseau alimentaire indigène</a:t>
            </a:r>
          </a:p>
          <a:p>
            <a:pPr marL="171450" indent="-171450">
              <a:buFontTx/>
              <a:buChar char="-"/>
            </a:pPr>
            <a:r>
              <a:rPr lang="fr-CA" dirty="0"/>
              <a:t>Les achigans et perchaudes sont nourrissent de gobies</a:t>
            </a:r>
          </a:p>
          <a:p>
            <a:pPr marL="171450" indent="-171450">
              <a:buFontTx/>
              <a:buChar char="-"/>
            </a:pPr>
            <a:r>
              <a:rPr lang="fr-CA" dirty="0"/>
              <a:t>Gobies peut à son tour se nourrir de </a:t>
            </a:r>
            <a:r>
              <a:rPr lang="fr-CA" dirty="0" err="1"/>
              <a:t>macroinvertébrés</a:t>
            </a:r>
            <a:r>
              <a:rPr lang="fr-CA" dirty="0"/>
              <a:t>, mais aussi de moules zébrées</a:t>
            </a:r>
          </a:p>
          <a:p>
            <a:pPr marL="171450" indent="-171450">
              <a:buFontTx/>
              <a:buChar char="-"/>
            </a:pPr>
            <a:r>
              <a:rPr lang="fr-CA" dirty="0"/>
              <a:t>Les poissons </a:t>
            </a:r>
            <a:r>
              <a:rPr lang="fr-CA" dirty="0" err="1"/>
              <a:t>benthivores</a:t>
            </a:r>
            <a:r>
              <a:rPr lang="fr-CA" dirty="0"/>
              <a:t> indigènes, comme la perchaude, ne va pas exploiter cette proie</a:t>
            </a:r>
          </a:p>
          <a:p>
            <a:pPr marL="171450" indent="-171450">
              <a:buFontTx/>
              <a:buChar char="-"/>
            </a:pPr>
            <a:r>
              <a:rPr lang="fr-CA" dirty="0"/>
              <a:t>Les moules zébrées ne présentement pas une proie nutritive, comme d’autre proie.</a:t>
            </a:r>
          </a:p>
          <a:p>
            <a:pPr marL="171450" indent="-171450">
              <a:buFontTx/>
              <a:buChar char="-"/>
            </a:pPr>
            <a:r>
              <a:rPr lang="fr-CA" dirty="0"/>
              <a:t>En plus, elle filtre </a:t>
            </a:r>
            <a:r>
              <a:rPr lang="fr-CA" dirty="0" err="1"/>
              <a:t>bcq</a:t>
            </a:r>
            <a:r>
              <a:rPr lang="fr-CA" dirty="0"/>
              <a:t> d’eau et peuvent accumuler des contaminants à des concentrations </a:t>
            </a:r>
            <a:r>
              <a:rPr lang="fr-CA" dirty="0" err="1"/>
              <a:t>élèvées</a:t>
            </a:r>
            <a:endParaRPr lang="fr-CA" dirty="0"/>
          </a:p>
          <a:p>
            <a:pPr marL="171450" indent="-171450">
              <a:buFontTx/>
              <a:buChar char="-"/>
            </a:pPr>
            <a:r>
              <a:rPr lang="fr-CA" dirty="0"/>
              <a:t>Soulève des questions de la relation entre gobie-moule </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16</a:t>
            </a:fld>
            <a:endParaRPr lang="fr-CA"/>
          </a:p>
        </p:txBody>
      </p:sp>
    </p:spTree>
    <p:extLst>
      <p:ext uri="{BB962C8B-B14F-4D97-AF65-F5344CB8AC3E}">
        <p14:creationId xmlns:p14="http://schemas.microsoft.com/office/powerpoint/2010/main" val="1046164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en-US" dirty="0"/>
              <a:t>Les moules et gobies </a:t>
            </a:r>
            <a:r>
              <a:rPr lang="en-US" dirty="0" err="1"/>
              <a:t>sont</a:t>
            </a:r>
            <a:r>
              <a:rPr lang="en-US" dirty="0"/>
              <a:t> </a:t>
            </a:r>
            <a:r>
              <a:rPr lang="en-US" dirty="0" err="1"/>
              <a:t>reconnus</a:t>
            </a:r>
            <a:r>
              <a:rPr lang="en-US" dirty="0"/>
              <a:t> </a:t>
            </a:r>
            <a:r>
              <a:rPr lang="en-US" dirty="0" err="1"/>
              <a:t>comme</a:t>
            </a:r>
            <a:r>
              <a:rPr lang="en-US" dirty="0"/>
              <a:t> </a:t>
            </a:r>
            <a:r>
              <a:rPr lang="en-US" dirty="0" err="1"/>
              <a:t>étant</a:t>
            </a:r>
            <a:r>
              <a:rPr lang="en-US" dirty="0"/>
              <a:t> </a:t>
            </a:r>
            <a:r>
              <a:rPr lang="en-US" dirty="0" err="1"/>
              <a:t>physiologiquement</a:t>
            </a:r>
            <a:r>
              <a:rPr lang="en-US" dirty="0"/>
              <a:t> </a:t>
            </a:r>
            <a:r>
              <a:rPr lang="en-US" dirty="0" err="1"/>
              <a:t>limités</a:t>
            </a:r>
            <a:r>
              <a:rPr lang="en-US" dirty="0"/>
              <a:t> par </a:t>
            </a:r>
            <a:r>
              <a:rPr lang="en-US" dirty="0" err="1"/>
              <a:t>une</a:t>
            </a:r>
            <a:r>
              <a:rPr lang="en-US" dirty="0"/>
              <a:t> </a:t>
            </a:r>
            <a:r>
              <a:rPr lang="en-US" dirty="0" err="1"/>
              <a:t>faible</a:t>
            </a:r>
            <a:r>
              <a:rPr lang="en-US" dirty="0"/>
              <a:t> </a:t>
            </a:r>
            <a:r>
              <a:rPr lang="en-US" dirty="0" err="1"/>
              <a:t>conductivité</a:t>
            </a:r>
            <a:r>
              <a:rPr lang="en-US" dirty="0"/>
              <a:t> de </a:t>
            </a:r>
            <a:r>
              <a:rPr lang="en-US" dirty="0" err="1"/>
              <a:t>l’eau</a:t>
            </a:r>
            <a:r>
              <a:rPr lang="en-US" dirty="0"/>
              <a:t> </a:t>
            </a:r>
            <a:r>
              <a:rPr lang="en-US" dirty="0" err="1"/>
              <a:t>ou</a:t>
            </a:r>
            <a:r>
              <a:rPr lang="en-US" dirty="0"/>
              <a:t> de </a:t>
            </a:r>
            <a:r>
              <a:rPr lang="en-US" dirty="0" err="1"/>
              <a:t>faibles</a:t>
            </a:r>
            <a:r>
              <a:rPr lang="en-US" dirty="0"/>
              <a:t> ions </a:t>
            </a:r>
            <a:r>
              <a:rPr lang="en-US" dirty="0" err="1"/>
              <a:t>en</a:t>
            </a:r>
            <a:r>
              <a:rPr lang="en-US" dirty="0"/>
              <a:t> calcium</a:t>
            </a:r>
          </a:p>
          <a:p>
            <a:pPr marL="171450" indent="-171450">
              <a:buFontTx/>
              <a:buChar char="-"/>
            </a:pPr>
            <a:r>
              <a:rPr lang="fr-CA" dirty="0"/>
              <a:t>On suppose que cette limitation physiologique provient de l'adaptabilité des envahisseurs ponto-caspiens à une large gamme de salinités et de leur histoire évolutive dans des conditions d'eau saumâtre</a:t>
            </a:r>
            <a:endParaRPr lang="en-US" dirty="0"/>
          </a:p>
          <a:p>
            <a:pPr marL="171450" indent="-171450">
              <a:buFontTx/>
              <a:buChar char="-"/>
            </a:pPr>
            <a:r>
              <a:rPr lang="fr-CA" dirty="0"/>
              <a:t>En outre, les moules </a:t>
            </a:r>
            <a:r>
              <a:rPr lang="fr-CA" dirty="0" err="1"/>
              <a:t>dreissenidées</a:t>
            </a:r>
            <a:r>
              <a:rPr lang="fr-CA" dirty="0"/>
              <a:t> ont besoin d'un niveau approprié de calcium pour la production de coquilles et la survie</a:t>
            </a:r>
          </a:p>
          <a:p>
            <a:pPr marL="171450" indent="-171450">
              <a:buFontTx/>
              <a:buChar char="-"/>
            </a:pPr>
            <a:r>
              <a:rPr lang="fr-CA" dirty="0"/>
              <a:t>Dans le haut Saint-Laurent il y a un gradient naturel de conductivité,, et donc d'abondance d'espèces invasives</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17</a:t>
            </a:fld>
            <a:endParaRPr lang="fr-CA"/>
          </a:p>
        </p:txBody>
      </p:sp>
    </p:spTree>
    <p:extLst>
      <p:ext uri="{BB962C8B-B14F-4D97-AF65-F5344CB8AC3E}">
        <p14:creationId xmlns:p14="http://schemas.microsoft.com/office/powerpoint/2010/main" val="586392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CA" dirty="0"/>
              <a:t>Links to </a:t>
            </a:r>
            <a:r>
              <a:rPr lang="fr-CA" dirty="0" err="1"/>
              <a:t>bigger</a:t>
            </a:r>
            <a:r>
              <a:rPr lang="fr-CA" dirty="0"/>
              <a:t> </a:t>
            </a:r>
            <a:r>
              <a:rPr lang="fr-CA" dirty="0" err="1"/>
              <a:t>picture</a:t>
            </a:r>
            <a:r>
              <a:rPr lang="fr-CA" dirty="0"/>
              <a:t>: Santé des </a:t>
            </a:r>
            <a:r>
              <a:rPr lang="fr-CA" dirty="0" err="1"/>
              <a:t>écos</a:t>
            </a: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18</a:t>
            </a:fld>
            <a:endParaRPr lang="fr-CA"/>
          </a:p>
        </p:txBody>
      </p:sp>
    </p:spTree>
    <p:extLst>
      <p:ext uri="{BB962C8B-B14F-4D97-AF65-F5344CB8AC3E}">
        <p14:creationId xmlns:p14="http://schemas.microsoft.com/office/powerpoint/2010/main" val="114858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a:t>- </a:t>
            </a:r>
            <a:r>
              <a:rPr lang="en-US" dirty="0" err="1"/>
              <a:t>Pélagique</a:t>
            </a:r>
            <a:r>
              <a:rPr lang="en-US" dirty="0"/>
              <a:t> </a:t>
            </a:r>
            <a:r>
              <a:rPr lang="en-US" dirty="0" err="1"/>
              <a:t>signaux</a:t>
            </a:r>
            <a:r>
              <a:rPr lang="en-US" dirty="0"/>
              <a:t> plus </a:t>
            </a:r>
            <a:r>
              <a:rPr lang="en-US" dirty="0" err="1"/>
              <a:t>négatifs</a:t>
            </a:r>
            <a:r>
              <a:rPr lang="en-US" dirty="0"/>
              <a:t> compare aux </a:t>
            </a:r>
            <a:r>
              <a:rPr lang="en-US" dirty="0" err="1"/>
              <a:t>benthique</a:t>
            </a: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24</a:t>
            </a:fld>
            <a:endParaRPr lang="fr-CA"/>
          </a:p>
        </p:txBody>
      </p:sp>
    </p:spTree>
    <p:extLst>
      <p:ext uri="{BB962C8B-B14F-4D97-AF65-F5344CB8AC3E}">
        <p14:creationId xmlns:p14="http://schemas.microsoft.com/office/powerpoint/2010/main" val="17900070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a:t>- </a:t>
            </a:r>
            <a:r>
              <a:rPr lang="fr-CA" dirty="0"/>
              <a:t>Les acides gras polyinsaturés (AGPI), ou graisses comportant plus d'une double liaison.</a:t>
            </a:r>
          </a:p>
          <a:p>
            <a:r>
              <a:rPr lang="fr-CA" dirty="0"/>
              <a:t>- Les acides gras essentiels sont des acides gras polyinsaturés, dont les oméga 3 et les oméga 6, et des acides gras fortement insaturés comme l'EPA et le DHA</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25</a:t>
            </a:fld>
            <a:endParaRPr lang="fr-CA"/>
          </a:p>
        </p:txBody>
      </p:sp>
    </p:spTree>
    <p:extLst>
      <p:ext uri="{BB962C8B-B14F-4D97-AF65-F5344CB8AC3E}">
        <p14:creationId xmlns:p14="http://schemas.microsoft.com/office/powerpoint/2010/main" val="41292671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Distribution postérieure de la proportion pélagique du régime alimentaire du gobie à taches noires en fonction de la conductivité de l’eau. Site comme aléatoire</a:t>
            </a:r>
          </a:p>
          <a:p>
            <a:pPr marL="171450" indent="-171450">
              <a:buFontTx/>
              <a:buChar char="-"/>
            </a:pPr>
            <a:r>
              <a:rPr lang="fr-CA" dirty="0"/>
              <a:t>Points foncés : médiane pour chaque site, et gris clair : intervalles de crédibilité à 90%.</a:t>
            </a:r>
          </a:p>
          <a:p>
            <a:pPr marL="171450" indent="-171450">
              <a:buFontTx/>
              <a:buChar char="-"/>
            </a:pPr>
            <a:r>
              <a:rPr lang="fr-CA" dirty="0"/>
              <a:t>Alors que les gobies à taches noires occupant des sites à faible conductivité de l'eau étaient caractérisés par une plus grande proportion de sources alimentaires benthiques, les gobies à taches noires vivant sur des sites avec des habitats à conductivité de l'eau plus élevée dépendaient principalement d'un régime pélagique.</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27</a:t>
            </a:fld>
            <a:endParaRPr lang="fr-CA"/>
          </a:p>
        </p:txBody>
      </p:sp>
    </p:spTree>
    <p:extLst>
      <p:ext uri="{BB962C8B-B14F-4D97-AF65-F5344CB8AC3E}">
        <p14:creationId xmlns:p14="http://schemas.microsoft.com/office/powerpoint/2010/main" val="1364967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Distribution postérieure de l'indice de spécialisation individuelle en fonction de la conductivité</a:t>
            </a:r>
          </a:p>
          <a:p>
            <a:pPr marL="171450" indent="-171450">
              <a:buFontTx/>
              <a:buChar char="-"/>
            </a:pPr>
            <a:r>
              <a:rPr lang="fr-CA" dirty="0"/>
              <a:t>La ligne noire représente la médiane postérieure et l'ombrage l'intervalle de crédibilité à 90%.</a:t>
            </a:r>
          </a:p>
          <a:p>
            <a:pPr marL="171450" indent="-171450">
              <a:buFontTx/>
              <a:buChar char="-"/>
            </a:pPr>
            <a:r>
              <a:rPr lang="fr-CA" dirty="0"/>
              <a:t>L'indice varie entre 0 et 1 :1 ultra spécialiste, 0 ultra généraliste (se nourrit uniformément de toutes les ressources)</a:t>
            </a:r>
          </a:p>
          <a:p>
            <a:pPr marL="171450" indent="-171450">
              <a:buFontTx/>
              <a:buChar char="-"/>
            </a:pPr>
            <a:r>
              <a:rPr lang="fr-CA" dirty="0"/>
              <a:t>Nos résultats ont révélé une variation intraspécifique dans l'acquisition des sources alimentaires par le gobie à taches noires, qui a été influencée par la conductivité de l'eau.</a:t>
            </a:r>
          </a:p>
          <a:p>
            <a:pPr marL="171450" indent="-171450">
              <a:buFontTx/>
              <a:buChar char="-"/>
            </a:pPr>
            <a:r>
              <a:rPr lang="fr-CA" dirty="0"/>
              <a:t>L'indice de spécialisation individuelle du gobie à taches noires diminue avec la conductivité de l'eau ; les gobies à taches noires des sites à faible conductivité de l'eau sont des spécialistes de l'alimentation, tandis que les individus des sites à forte conductivité de l'eau sont des généralistes de l'alimentation.</a:t>
            </a:r>
          </a:p>
          <a:p>
            <a:pPr marL="171450" indent="-171450">
              <a:buFontTx/>
              <a:buChar char="-"/>
            </a:pP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28</a:t>
            </a:fld>
            <a:endParaRPr lang="fr-CA"/>
          </a:p>
        </p:txBody>
      </p:sp>
    </p:spTree>
    <p:extLst>
      <p:ext uri="{BB962C8B-B14F-4D97-AF65-F5344CB8AC3E}">
        <p14:creationId xmlns:p14="http://schemas.microsoft.com/office/powerpoint/2010/main" val="7687091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CA" b="1" dirty="0"/>
              <a:t>La mesure de la conductivité de l’eau permet d’estimer rapidement le risque d’invasion du gobie à taches noires ou son abondance.</a:t>
            </a:r>
            <a:br>
              <a:rPr lang="fr-CA" dirty="0"/>
            </a:br>
            <a:endParaRPr lang="fr-CA" dirty="0"/>
          </a:p>
          <a:p>
            <a:r>
              <a:rPr lang="fr-CA" dirty="0"/>
              <a:t>Elle peut également fournir une indication sur son impact écologique, en lien non seulement avec son abondance, mais aussi avec son régime alimentaire.</a:t>
            </a:r>
          </a:p>
        </p:txBody>
      </p:sp>
      <p:sp>
        <p:nvSpPr>
          <p:cNvPr id="4" name="Slide Number Placeholder 3"/>
          <p:cNvSpPr>
            <a:spLocks noGrp="1"/>
          </p:cNvSpPr>
          <p:nvPr>
            <p:ph type="sldNum" sz="quarter" idx="5"/>
          </p:nvPr>
        </p:nvSpPr>
        <p:spPr/>
        <p:txBody>
          <a:bodyPr/>
          <a:lstStyle/>
          <a:p>
            <a:fld id="{A4115EF6-FF6F-4AE5-8F2E-8312F80D39B6}" type="slidenum">
              <a:rPr lang="fr-CA" smtClean="0"/>
              <a:t>30</a:t>
            </a:fld>
            <a:endParaRPr lang="fr-CA"/>
          </a:p>
        </p:txBody>
      </p:sp>
    </p:spTree>
    <p:extLst>
      <p:ext uri="{BB962C8B-B14F-4D97-AF65-F5344CB8AC3E}">
        <p14:creationId xmlns:p14="http://schemas.microsoft.com/office/powerpoint/2010/main" val="855084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La présence d'envahisseurs favorise la voie énergétique benthique dans le réseau trophique.</a:t>
            </a:r>
          </a:p>
          <a:p>
            <a:pPr marL="171450" indent="-171450">
              <a:buFontTx/>
              <a:buChar char="-"/>
            </a:pPr>
            <a:r>
              <a:rPr lang="fr-CA" dirty="0"/>
              <a:t>Due aux gobies qui se nourrit de </a:t>
            </a:r>
            <a:r>
              <a:rPr lang="fr-CA" dirty="0" err="1"/>
              <a:t>macroinvertebrés</a:t>
            </a:r>
            <a:r>
              <a:rPr lang="fr-CA" dirty="0"/>
              <a:t> benthiques en en partie, mais aussi aux moules zébrés qui </a:t>
            </a:r>
            <a:r>
              <a:rPr lang="fr-CA" dirty="0" err="1"/>
              <a:t>promovoit</a:t>
            </a:r>
            <a:r>
              <a:rPr lang="fr-CA" dirty="0"/>
              <a:t> la voie benthique avec une augmentation de la clarté de l’eau, mais aussi les interfaces et </a:t>
            </a:r>
            <a:r>
              <a:rPr lang="fr-CA" dirty="0" err="1"/>
              <a:t>pseudofeces</a:t>
            </a:r>
            <a:r>
              <a:rPr lang="fr-CA" dirty="0"/>
              <a:t>. </a:t>
            </a:r>
          </a:p>
          <a:p>
            <a:pPr marL="171450" indent="-171450">
              <a:buFontTx/>
              <a:buChar char="-"/>
            </a:pPr>
            <a:endParaRPr lang="fr-CA" dirty="0"/>
          </a:p>
          <a:p>
            <a:pPr marL="171450" indent="-171450">
              <a:buFontTx/>
              <a:buChar char="-"/>
            </a:pPr>
            <a:r>
              <a:rPr lang="fr-CA" dirty="0"/>
              <a:t>Les espèces invasives peuvent restructurer les voies énergétiques pélagiques et benthiques, ce qui entraîne une modification des fonctions de l'écosystème</a:t>
            </a:r>
          </a:p>
          <a:p>
            <a:pPr marL="171450" indent="-171450">
              <a:buFontTx/>
              <a:buChar char="-"/>
            </a:pPr>
            <a:r>
              <a:rPr lang="fr-CA" dirty="0"/>
              <a:t>Les moules </a:t>
            </a:r>
            <a:r>
              <a:rPr lang="fr-CA" dirty="0" err="1"/>
              <a:t>dreissenidées</a:t>
            </a:r>
            <a:r>
              <a:rPr lang="fr-CA" dirty="0"/>
              <a:t> peuvent filtrer l'eau et les nutriments, augmenter la transparence de l'eau et promouvoir les voies énergétiques benthiques.</a:t>
            </a:r>
          </a:p>
          <a:p>
            <a:pPr marL="171450" indent="-171450">
              <a:buFontTx/>
              <a:buChar char="-"/>
            </a:pPr>
            <a:r>
              <a:rPr lang="fr-CA" dirty="0"/>
              <a:t>-Le gobie à taches noires est connu pour être un poisson </a:t>
            </a:r>
            <a:r>
              <a:rPr lang="fr-CA" dirty="0" err="1"/>
              <a:t>benthivore</a:t>
            </a:r>
            <a:r>
              <a:rPr lang="fr-CA" dirty="0"/>
              <a:t> généraliste. Il peut ne pas représenter une proie de haute qualité par rapport aux proies indigènes, car il peut se nourrir de moules </a:t>
            </a:r>
            <a:r>
              <a:rPr lang="fr-CA" dirty="0" err="1"/>
              <a:t>dreissenidées</a:t>
            </a:r>
            <a:r>
              <a:rPr lang="fr-CA" dirty="0"/>
              <a:t> de faible qualité.</a:t>
            </a:r>
          </a:p>
          <a:p>
            <a:pPr marL="171450" indent="-171450">
              <a:buFontTx/>
              <a:buChar char="-"/>
            </a:pPr>
            <a:r>
              <a:rPr lang="fr-CA" dirty="0"/>
              <a:t>En outre, la voie énergétique benthique manque généralement de DHA par rapport à la voie énergétique pélagique qui présente un rapport DHA/ EPA plus élevé.</a:t>
            </a:r>
          </a:p>
          <a:p>
            <a:pPr marL="171450" indent="-171450">
              <a:buFontTx/>
              <a:buChar char="-"/>
            </a:pPr>
            <a:r>
              <a:rPr lang="fr-CA" dirty="0"/>
              <a:t>Les espèces invasives ont le potentiel de restructurer les voies énergétiques pélagiques-benthiques, ce qui se traduit par des changements dans la qualité nutritionnelle du réseau trophique.</a:t>
            </a:r>
          </a:p>
          <a:p>
            <a:pPr marL="171450" indent="-171450">
              <a:buFontTx/>
              <a:buChar char="-"/>
            </a:pP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32</a:t>
            </a:fld>
            <a:endParaRPr lang="fr-CA"/>
          </a:p>
        </p:txBody>
      </p:sp>
    </p:spTree>
    <p:extLst>
      <p:ext uri="{BB962C8B-B14F-4D97-AF65-F5344CB8AC3E}">
        <p14:creationId xmlns:p14="http://schemas.microsoft.com/office/powerpoint/2010/main" val="34068825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Selon mes prédictions cela suggère deux </a:t>
            </a:r>
            <a:r>
              <a:rPr lang="fr-CA" dirty="0" err="1"/>
              <a:t>choises</a:t>
            </a:r>
            <a:r>
              <a:rPr lang="fr-CA" dirty="0"/>
              <a:t>:</a:t>
            </a:r>
          </a:p>
          <a:p>
            <a:pPr marL="628650" lvl="1" indent="-171450">
              <a:buFontTx/>
              <a:buChar char="-"/>
            </a:pPr>
            <a:r>
              <a:rPr lang="fr-CA" dirty="0"/>
              <a:t>Cela suggère que le gobie à taches noires pourrait être une proie à faible valeur nutritive.</a:t>
            </a:r>
          </a:p>
          <a:p>
            <a:pPr marL="628650" lvl="1" indent="-171450">
              <a:buFontTx/>
              <a:buChar char="-"/>
            </a:pPr>
            <a:r>
              <a:rPr lang="fr-CA" dirty="0"/>
              <a:t>Voie benthique ne favorise pas des proportions </a:t>
            </a:r>
            <a:r>
              <a:rPr lang="fr-CA" dirty="0" err="1"/>
              <a:t>PUFAs</a:t>
            </a:r>
            <a:r>
              <a:rPr lang="fr-CA" dirty="0"/>
              <a:t> élevé</a:t>
            </a:r>
          </a:p>
          <a:p>
            <a:pPr marL="628650" lvl="1" indent="-171450">
              <a:buFontTx/>
              <a:buChar char="-"/>
            </a:pPr>
            <a:r>
              <a:rPr lang="fr-CA" dirty="0"/>
              <a:t>Impact sur le transférer des acides gras </a:t>
            </a:r>
            <a:r>
              <a:rPr lang="fr-CA" dirty="0" err="1"/>
              <a:t>essentials</a:t>
            </a:r>
            <a:r>
              <a:rPr lang="fr-CA" dirty="0"/>
              <a:t> au travers la chaine trophique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Cependant, une faible teneur en acides gras essentiels peut avoir des conséquences sur la fécondité, et les animaux peuvent grandir plus vite mais mourir jeunes. Conséquences sur la fécondité à vie. </a:t>
            </a:r>
            <a:r>
              <a:rPr lang="fr-CA" dirty="0" err="1"/>
              <a:t>Tener</a:t>
            </a:r>
            <a:r>
              <a:rPr lang="fr-CA" dirty="0"/>
              <a:t> en acides gras lié au poids de gonades.</a:t>
            </a:r>
          </a:p>
          <a:p>
            <a:pPr marL="171450" indent="-171450">
              <a:buFontTx/>
              <a:buChar char="-"/>
            </a:pPr>
            <a:endParaRPr lang="fr-CA" dirty="0"/>
          </a:p>
          <a:p>
            <a:pPr marL="171450" indent="-171450">
              <a:buFontTx/>
              <a:buChar char="-"/>
            </a:pPr>
            <a:r>
              <a:rPr lang="fr-CA" dirty="0"/>
              <a:t>on motivé par des différences dans les PUFAS en tant que base du réseau trophique, car il n'y a pas de différence entre les PUFA dans le </a:t>
            </a:r>
            <a:r>
              <a:rPr lang="fr-CA" dirty="0" err="1"/>
              <a:t>seston</a:t>
            </a:r>
            <a:r>
              <a:rPr lang="fr-CA" dirty="0"/>
              <a:t> des Deux montagnes et de St.</a:t>
            </a:r>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33</a:t>
            </a:fld>
            <a:endParaRPr lang="fr-CA"/>
          </a:p>
        </p:txBody>
      </p:sp>
    </p:spTree>
    <p:extLst>
      <p:ext uri="{BB962C8B-B14F-4D97-AF65-F5344CB8AC3E}">
        <p14:creationId xmlns:p14="http://schemas.microsoft.com/office/powerpoint/2010/main" val="3934077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fr-CA" dirty="0"/>
          </a:p>
          <a:p>
            <a:pPr marL="171450" indent="-171450">
              <a:buFontTx/>
              <a:buChar char="-"/>
            </a:pPr>
            <a:r>
              <a:rPr lang="fr-CA" dirty="0" err="1"/>
              <a:t>When</a:t>
            </a:r>
            <a:r>
              <a:rPr lang="fr-CA" dirty="0"/>
              <a:t> Gobies are </a:t>
            </a:r>
            <a:r>
              <a:rPr lang="fr-CA" dirty="0" err="1"/>
              <a:t>present</a:t>
            </a:r>
            <a:r>
              <a:rPr lang="fr-CA" dirty="0"/>
              <a:t> in high </a:t>
            </a:r>
            <a:r>
              <a:rPr lang="fr-CA" dirty="0" err="1"/>
              <a:t>densities</a:t>
            </a:r>
            <a:r>
              <a:rPr lang="fr-CA" dirty="0"/>
              <a:t>, SMB are </a:t>
            </a:r>
            <a:r>
              <a:rPr lang="fr-CA" dirty="0" err="1"/>
              <a:t>plumper</a:t>
            </a:r>
            <a:r>
              <a:rPr lang="fr-CA" dirty="0"/>
              <a:t> but of </a:t>
            </a:r>
            <a:r>
              <a:rPr lang="fr-CA" dirty="0" err="1"/>
              <a:t>low</a:t>
            </a:r>
            <a:r>
              <a:rPr lang="fr-CA" dirty="0"/>
              <a:t> </a:t>
            </a:r>
            <a:r>
              <a:rPr lang="fr-CA" dirty="0" err="1"/>
              <a:t>PUFAs</a:t>
            </a:r>
            <a:r>
              <a:rPr lang="fr-CA" dirty="0"/>
              <a:t>.</a:t>
            </a:r>
          </a:p>
          <a:p>
            <a:pPr marL="171450" indent="-171450">
              <a:buFontTx/>
              <a:buChar char="-"/>
            </a:pPr>
            <a:r>
              <a:rPr lang="fr-CA" dirty="0"/>
              <a:t>RG </a:t>
            </a:r>
            <a:r>
              <a:rPr lang="fr-CA" dirty="0" err="1"/>
              <a:t>may</a:t>
            </a:r>
            <a:r>
              <a:rPr lang="fr-CA" dirty="0"/>
              <a:t> not </a:t>
            </a:r>
            <a:r>
              <a:rPr lang="fr-CA" dirty="0" err="1"/>
              <a:t>be</a:t>
            </a:r>
            <a:r>
              <a:rPr lang="fr-CA" dirty="0"/>
              <a:t> a </a:t>
            </a:r>
            <a:r>
              <a:rPr lang="fr-CA" dirty="0" err="1"/>
              <a:t>beneficial</a:t>
            </a:r>
            <a:r>
              <a:rPr lang="fr-CA" dirty="0"/>
              <a:t> </a:t>
            </a:r>
            <a:r>
              <a:rPr lang="fr-CA" dirty="0" err="1"/>
              <a:t>prey</a:t>
            </a:r>
            <a:r>
              <a:rPr lang="fr-CA" dirty="0"/>
              <a:t> for native </a:t>
            </a:r>
            <a:r>
              <a:rPr lang="fr-CA" dirty="0" err="1"/>
              <a:t>predator</a:t>
            </a:r>
            <a:r>
              <a:rPr lang="fr-CA" dirty="0"/>
              <a:t>- but </a:t>
            </a:r>
            <a:r>
              <a:rPr lang="fr-CA" dirty="0" err="1"/>
              <a:t>reduce</a:t>
            </a:r>
            <a:r>
              <a:rPr lang="fr-CA" dirty="0"/>
              <a:t> the </a:t>
            </a:r>
            <a:r>
              <a:rPr lang="fr-CA" dirty="0" err="1"/>
              <a:t>energy</a:t>
            </a:r>
            <a:r>
              <a:rPr lang="fr-CA" dirty="0"/>
              <a:t> </a:t>
            </a:r>
            <a:r>
              <a:rPr lang="fr-CA" dirty="0" err="1"/>
              <a:t>costs</a:t>
            </a:r>
            <a:r>
              <a:rPr lang="fr-CA" dirty="0"/>
              <a:t> to </a:t>
            </a:r>
            <a:r>
              <a:rPr lang="fr-CA" dirty="0" err="1"/>
              <a:t>search</a:t>
            </a:r>
            <a:r>
              <a:rPr lang="fr-CA" dirty="0"/>
              <a:t> for </a:t>
            </a:r>
            <a:r>
              <a:rPr lang="fr-CA" dirty="0" err="1"/>
              <a:t>prey</a:t>
            </a:r>
            <a:r>
              <a:rPr lang="fr-CA" dirty="0"/>
              <a:t>, </a:t>
            </a:r>
            <a:r>
              <a:rPr lang="fr-CA" dirty="0" err="1"/>
              <a:t>enabling</a:t>
            </a:r>
            <a:r>
              <a:rPr lang="fr-CA"/>
              <a:t> bass</a:t>
            </a:r>
            <a:r>
              <a:rPr lang="fr-CA" dirty="0"/>
              <a:t> to </a:t>
            </a:r>
            <a:r>
              <a:rPr lang="fr-CA" dirty="0" err="1"/>
              <a:t>grow</a:t>
            </a:r>
            <a:r>
              <a:rPr lang="fr-CA" dirty="0"/>
              <a:t> </a:t>
            </a:r>
            <a:r>
              <a:rPr lang="fr-CA" dirty="0" err="1"/>
              <a:t>bigger</a:t>
            </a:r>
            <a:r>
              <a:rPr lang="fr-CA" dirty="0"/>
              <a:t> and </a:t>
            </a:r>
            <a:r>
              <a:rPr lang="fr-CA" dirty="0" err="1"/>
              <a:t>faster</a:t>
            </a:r>
            <a:endParaRPr lang="fr-CA" dirty="0"/>
          </a:p>
          <a:p>
            <a:pPr marL="171450" indent="-171450">
              <a:buFontTx/>
              <a:buChar char="-"/>
            </a:pPr>
            <a:r>
              <a:rPr lang="fr-CA" dirty="0" err="1"/>
              <a:t>However</a:t>
            </a:r>
            <a:r>
              <a:rPr lang="fr-CA" dirty="0"/>
              <a:t>, </a:t>
            </a:r>
            <a:r>
              <a:rPr lang="fr-CA" dirty="0" err="1"/>
              <a:t>low</a:t>
            </a:r>
            <a:r>
              <a:rPr lang="fr-CA" dirty="0"/>
              <a:t> essential </a:t>
            </a:r>
            <a:r>
              <a:rPr lang="fr-CA" dirty="0" err="1"/>
              <a:t>fatty</a:t>
            </a:r>
            <a:r>
              <a:rPr lang="fr-CA" dirty="0"/>
              <a:t> </a:t>
            </a:r>
            <a:r>
              <a:rPr lang="fr-CA" dirty="0" err="1"/>
              <a:t>acids</a:t>
            </a:r>
            <a:r>
              <a:rPr lang="fr-CA" dirty="0"/>
              <a:t>, can have implication on </a:t>
            </a:r>
            <a:r>
              <a:rPr lang="fr-CA" dirty="0" err="1"/>
              <a:t>fecundity</a:t>
            </a:r>
            <a:r>
              <a:rPr lang="fr-CA" dirty="0"/>
              <a:t>, and </a:t>
            </a:r>
            <a:r>
              <a:rPr lang="fr-CA" dirty="0" err="1"/>
              <a:t>may</a:t>
            </a:r>
            <a:r>
              <a:rPr lang="fr-CA" dirty="0"/>
              <a:t> </a:t>
            </a:r>
            <a:r>
              <a:rPr lang="fr-CA" dirty="0" err="1"/>
              <a:t>grow</a:t>
            </a:r>
            <a:r>
              <a:rPr lang="fr-CA" dirty="0"/>
              <a:t> </a:t>
            </a:r>
            <a:r>
              <a:rPr lang="fr-CA" dirty="0" err="1"/>
              <a:t>faster</a:t>
            </a:r>
            <a:r>
              <a:rPr lang="fr-CA" dirty="0"/>
              <a:t> but die </a:t>
            </a:r>
            <a:r>
              <a:rPr lang="fr-CA" dirty="0" err="1"/>
              <a:t>young</a:t>
            </a:r>
            <a:r>
              <a:rPr lang="fr-CA" dirty="0"/>
              <a:t>. </a:t>
            </a:r>
            <a:r>
              <a:rPr lang="fr-CA" dirty="0" err="1"/>
              <a:t>Consequences</a:t>
            </a:r>
            <a:r>
              <a:rPr lang="fr-CA" dirty="0"/>
              <a:t> on </a:t>
            </a:r>
            <a:r>
              <a:rPr lang="fr-CA" dirty="0" err="1"/>
              <a:t>lifetime</a:t>
            </a:r>
            <a:r>
              <a:rPr lang="fr-CA" dirty="0"/>
              <a:t> </a:t>
            </a:r>
            <a:r>
              <a:rPr lang="fr-CA" dirty="0" err="1"/>
              <a:t>fecundity</a:t>
            </a:r>
            <a:endParaRPr lang="fr-CA" dirty="0"/>
          </a:p>
          <a:p>
            <a:endParaRPr lang="en-CA" dirty="0"/>
          </a:p>
        </p:txBody>
      </p:sp>
      <p:sp>
        <p:nvSpPr>
          <p:cNvPr id="4" name="Slide Number Placeholder 3"/>
          <p:cNvSpPr>
            <a:spLocks noGrp="1"/>
          </p:cNvSpPr>
          <p:nvPr>
            <p:ph type="sldNum" sz="quarter" idx="5"/>
          </p:nvPr>
        </p:nvSpPr>
        <p:spPr/>
        <p:txBody>
          <a:bodyPr/>
          <a:lstStyle/>
          <a:p>
            <a:fld id="{7C13FFE4-C1E1-4963-A16C-2BF9B74FA50F}" type="slidenum">
              <a:rPr lang="en-CA" smtClean="0"/>
              <a:t>34</a:t>
            </a:fld>
            <a:endParaRPr lang="en-CA"/>
          </a:p>
        </p:txBody>
      </p:sp>
    </p:spTree>
    <p:extLst>
      <p:ext uri="{BB962C8B-B14F-4D97-AF65-F5344CB8AC3E}">
        <p14:creationId xmlns:p14="http://schemas.microsoft.com/office/powerpoint/2010/main" val="42045449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La plupart des écosystèmes aquatiques reçoivent du mercure inorganique (Hg) provenant des dépôts atmosphériques (volcans, incendies de forêt, combustibles fossiles).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Certains reçoivent également une pollution ponctuelle au mercure provenant de sources industrielles (combustion du charbon, production d'or, production de ciment, élimination des déchets).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Les processus naturels à l'intérieur des lacs et des bassins versants convertissent une partie du Hg inorganique en </a:t>
            </a:r>
            <a:r>
              <a:rPr lang="fr-CA" dirty="0" err="1"/>
              <a:t>méthylmercure</a:t>
            </a:r>
            <a:r>
              <a:rPr lang="fr-CA" dirty="0"/>
              <a:t> (</a:t>
            </a:r>
            <a:r>
              <a:rPr lang="fr-CA" dirty="0" err="1"/>
              <a:t>MeHg</a:t>
            </a:r>
            <a:r>
              <a:rPr lang="fr-CA" dirty="0"/>
              <a:t>). Cette production de </a:t>
            </a:r>
            <a:r>
              <a:rPr lang="fr-CA" dirty="0" err="1"/>
              <a:t>méthylmercure</a:t>
            </a:r>
            <a:r>
              <a:rPr lang="fr-CA" dirty="0"/>
              <a:t> a été principalement attribuée aux </a:t>
            </a:r>
            <a:r>
              <a:rPr lang="fr-CA" dirty="0">
                <a:hlinkClick r:id="rId3"/>
              </a:rPr>
              <a:t>bactéries anaérobies</a:t>
            </a:r>
            <a:r>
              <a:rPr lang="fr-CA" dirty="0"/>
              <a:t> présentes dans les sédiments.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Le </a:t>
            </a:r>
            <a:r>
              <a:rPr lang="fr-CA" dirty="0" err="1"/>
              <a:t>méthylmercure</a:t>
            </a:r>
            <a:r>
              <a:rPr lang="fr-CA" dirty="0"/>
              <a:t> s'accumule dans les réseaux alimentaires (il se lie aux protéines). Il est absorbé principalement par l'alimentation.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-À chaque étape de la chaîne alimentaire, la </a:t>
            </a:r>
            <a:r>
              <a:rPr lang="fr-CA" dirty="0">
                <a:hlinkClick r:id="rId4"/>
              </a:rPr>
              <a:t>concentration de</a:t>
            </a:r>
            <a:r>
              <a:rPr lang="fr-CA" dirty="0"/>
              <a:t> </a:t>
            </a:r>
            <a:r>
              <a:rPr lang="fr-CA" dirty="0" err="1"/>
              <a:t>méthylmercure</a:t>
            </a:r>
            <a:r>
              <a:rPr lang="fr-CA" dirty="0"/>
              <a:t> dans l'organisme augmente.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La concentration de </a:t>
            </a:r>
            <a:r>
              <a:rPr lang="fr-CA" dirty="0" err="1"/>
              <a:t>méthylmercure</a:t>
            </a:r>
            <a:r>
              <a:rPr lang="fr-CA" dirty="0"/>
              <a:t> dans les </a:t>
            </a:r>
            <a:r>
              <a:rPr lang="fr-CA" dirty="0">
                <a:hlinkClick r:id="rId5"/>
              </a:rPr>
              <a:t>prédateurs</a:t>
            </a:r>
            <a:r>
              <a:rPr lang="fr-CA" dirty="0"/>
              <a:t> aquatiques de niveau supérieur peut atteindre un niveau un million de fois plus élevé que le niveau dans l'eau.</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-Le </a:t>
            </a:r>
            <a:r>
              <a:rPr lang="fr-CA" dirty="0" err="1"/>
              <a:t>MeHg</a:t>
            </a:r>
            <a:r>
              <a:rPr lang="fr-CA" dirty="0"/>
              <a:t> est l'une des causes les plus fréquentes de restrictions de la consommation de poisson pour les humains dans les Grands Lacs.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37</a:t>
            </a:fld>
            <a:endParaRPr lang="fr-CA"/>
          </a:p>
        </p:txBody>
      </p:sp>
    </p:spTree>
    <p:extLst>
      <p:ext uri="{BB962C8B-B14F-4D97-AF65-F5344CB8AC3E}">
        <p14:creationId xmlns:p14="http://schemas.microsoft.com/office/powerpoint/2010/main" val="4696525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CA" dirty="0"/>
              <a:t>- J'ai prédit une influence indirecte du </a:t>
            </a:r>
            <a:r>
              <a:rPr lang="fr-CA" dirty="0" err="1"/>
              <a:t>MeHg</a:t>
            </a:r>
            <a:r>
              <a:rPr lang="fr-CA" dirty="0"/>
              <a:t> des sédiments sur le </a:t>
            </a:r>
            <a:r>
              <a:rPr lang="fr-CA" dirty="0" err="1"/>
              <a:t>MeHg</a:t>
            </a:r>
            <a:r>
              <a:rPr lang="fr-CA" dirty="0"/>
              <a:t> du gobie à taches noires par le biais de la consommation de </a:t>
            </a:r>
            <a:r>
              <a:rPr lang="fr-CA" dirty="0" err="1"/>
              <a:t>dressenidés</a:t>
            </a:r>
            <a:r>
              <a:rPr lang="fr-CA" dirty="0"/>
              <a:t>,</a:t>
            </a:r>
          </a:p>
          <a:p>
            <a:pPr marL="171450" indent="-171450">
              <a:buFontTx/>
              <a:buChar char="-"/>
            </a:pPr>
            <a:r>
              <a:rPr lang="fr-CA" dirty="0"/>
              <a:t>Cela se traduirait par une concentration de </a:t>
            </a:r>
            <a:r>
              <a:rPr lang="fr-CA" dirty="0" err="1"/>
              <a:t>MeHg</a:t>
            </a:r>
            <a:r>
              <a:rPr lang="fr-CA" dirty="0"/>
              <a:t> plus importante chez le gobie à taches noires que chez la perche jaune.</a:t>
            </a:r>
          </a:p>
          <a:p>
            <a:pPr marL="171450" indent="-171450">
              <a:buFontTx/>
              <a:buChar char="-"/>
            </a:pPr>
            <a:endParaRPr lang="fr-CA"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r>
              <a:rPr lang="fr-CA" dirty="0"/>
              <a:t>Modèle d'équation structurelle par morceaux montrant comment le </a:t>
            </a:r>
            <a:r>
              <a:rPr lang="fr-CA" dirty="0" err="1"/>
              <a:t>MeHg</a:t>
            </a:r>
            <a:r>
              <a:rPr lang="fr-CA" dirty="0"/>
              <a:t> est transféré des sédiments et du périphyton vers le gobie via les </a:t>
            </a:r>
            <a:r>
              <a:rPr lang="fr-CA" u="sng" dirty="0"/>
              <a:t>moules </a:t>
            </a:r>
            <a:r>
              <a:rPr lang="fr-CA" u="sng" dirty="0" err="1"/>
              <a:t>dreissenidées</a:t>
            </a:r>
            <a:r>
              <a:rPr lang="fr-CA" dirty="0"/>
              <a:t>, en remontant le réseau trophique.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Les flèches indiquent des relations unidirectionnelles entre les variables.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La concentration de </a:t>
            </a:r>
            <a:r>
              <a:rPr lang="fr-CA" dirty="0" err="1"/>
              <a:t>MeHg</a:t>
            </a:r>
            <a:r>
              <a:rPr lang="fr-CA" dirty="0"/>
              <a:t> du gobie à taches noires est en corrélation directe avec la recherche de nourriture sur les moules </a:t>
            </a:r>
            <a:r>
              <a:rPr lang="fr-CA" dirty="0" err="1"/>
              <a:t>dreissenidées</a:t>
            </a:r>
            <a:r>
              <a:rPr lang="fr-CA" dirty="0"/>
              <a:t> et indirectement avec le </a:t>
            </a:r>
            <a:r>
              <a:rPr lang="fr-CA" dirty="0" err="1"/>
              <a:t>MeHg</a:t>
            </a:r>
            <a:r>
              <a:rPr lang="fr-CA" dirty="0"/>
              <a:t> dans les sédiments et le périphyton. (</a:t>
            </a:r>
            <a:r>
              <a:rPr lang="fr-CA" u="sng" dirty="0"/>
              <a:t>pas avec les proies benthiques</a:t>
            </a:r>
            <a:r>
              <a:rPr lang="fr-CA" dirty="0"/>
              <a:t>).</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Le </a:t>
            </a:r>
            <a:r>
              <a:rPr lang="fr-CA" dirty="0" err="1"/>
              <a:t>MeHg</a:t>
            </a:r>
            <a:r>
              <a:rPr lang="fr-CA" dirty="0"/>
              <a:t> de la perchaude indigène (&lt;100 mm) n'était pas significativement lié à l'alimentation des proies benthiques mais directement corrélé à la longueur totale du corps.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Néanmoins, lorsque l'on compare les concentrations de </a:t>
            </a:r>
            <a:r>
              <a:rPr lang="fr-CA" dirty="0" err="1"/>
              <a:t>MeHg</a:t>
            </a:r>
            <a:r>
              <a:rPr lang="fr-CA" dirty="0"/>
              <a:t> entre les poissons envahissants et les poissons indigènes, il n'y a pas de différence significative.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r-CA" dirty="0"/>
              <a:t>Ceci est probablement dû au fait que le comportement alimentaire du gobie à taches noires sur les moules </a:t>
            </a:r>
            <a:r>
              <a:rPr lang="fr-CA" dirty="0" err="1"/>
              <a:t>dreissenidées</a:t>
            </a:r>
            <a:r>
              <a:rPr lang="fr-CA" dirty="0"/>
              <a:t> peut varier en fonction des conditions environnementales, et que l'eutrophisation peut atténuer les niveaux de </a:t>
            </a:r>
            <a:r>
              <a:rPr lang="fr-CA" dirty="0" err="1"/>
              <a:t>MeHg</a:t>
            </a:r>
            <a:r>
              <a:rPr lang="fr-CA" dirty="0"/>
              <a:t> dans les moules </a:t>
            </a:r>
            <a:r>
              <a:rPr lang="fr-CA" dirty="0" err="1"/>
              <a:t>dreissenidées</a:t>
            </a:r>
            <a:r>
              <a:rPr lang="fr-CA" dirty="0"/>
              <a:t>.</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fr-CA" dirty="0"/>
          </a:p>
          <a:p>
            <a:pPr marL="171450" indent="-171450">
              <a:buFontTx/>
              <a:buChar char="-"/>
            </a:pP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38</a:t>
            </a:fld>
            <a:endParaRPr lang="fr-CA"/>
          </a:p>
        </p:txBody>
      </p:sp>
    </p:spTree>
    <p:extLst>
      <p:ext uri="{BB962C8B-B14F-4D97-AF65-F5344CB8AC3E}">
        <p14:creationId xmlns:p14="http://schemas.microsoft.com/office/powerpoint/2010/main" val="16929476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pPr marL="171450" indent="-171450">
              <a:buFontTx/>
              <a:buChar char="-"/>
            </a:pPr>
            <a:r>
              <a:rPr lang="fr-CA" dirty="0"/>
              <a:t>Contrairement à nos attentes, les achigans à petite bouche du lac à forte densité de gobies (Saint-François) avaient des concentrations de </a:t>
            </a:r>
            <a:r>
              <a:rPr lang="fr-CA" dirty="0" err="1"/>
              <a:t>MeHg</a:t>
            </a:r>
            <a:r>
              <a:rPr lang="fr-CA" dirty="0"/>
              <a:t> plus faibles que leurs homologues du lac d'étude sans gobies (des Deux Montagnes).</a:t>
            </a:r>
          </a:p>
          <a:p>
            <a:pPr marL="171450" indent="-171450">
              <a:buFontTx/>
              <a:buChar char="-"/>
            </a:pPr>
            <a:endParaRPr lang="fr-CA"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 </a:t>
            </a:r>
            <a:r>
              <a:rPr lang="fr-CA" dirty="0"/>
              <a:t>Cela s'explique par le fait que les gobies à taches noires ne sont pas des proies de grande qualité, mais qu'ils sont très abondants. Les achigans n'ont pas besoin de dépenser autant d'énergie pour trouver des proies, ce qui peut se traduire par une croissance somatique et des taux de croissance plus élevés. En raison de la dilution de la croissance, c'est la raison pour laquelle nous voyons ce faible taux de </a:t>
            </a:r>
            <a:r>
              <a:rPr lang="fr-CA" dirty="0" err="1"/>
              <a:t>MeHg</a:t>
            </a:r>
            <a:r>
              <a:rPr lang="fr-CA" dirty="0"/>
              <a:t>.</a:t>
            </a:r>
          </a:p>
          <a:p>
            <a:pPr marL="171450" indent="-171450">
              <a:buFontTx/>
              <a:buChar char="-"/>
            </a:pPr>
            <a:r>
              <a:rPr lang="fr-CA" dirty="0"/>
              <a:t>Pas son alimentation directement, mais bien sa croissance</a:t>
            </a:r>
          </a:p>
          <a:p>
            <a:pPr marL="171450" indent="-171450">
              <a:buFontTx/>
              <a:buChar char="-"/>
            </a:pPr>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39</a:t>
            </a:fld>
            <a:endParaRPr lang="fr-CA"/>
          </a:p>
        </p:txBody>
      </p:sp>
    </p:spTree>
    <p:extLst>
      <p:ext uri="{BB962C8B-B14F-4D97-AF65-F5344CB8AC3E}">
        <p14:creationId xmlns:p14="http://schemas.microsoft.com/office/powerpoint/2010/main" val="29471309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 diapositive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CA" dirty="0"/>
          </a:p>
        </p:txBody>
      </p:sp>
      <p:sp>
        <p:nvSpPr>
          <p:cNvPr id="4" name="Espace réservé du numéro de diapositive 3"/>
          <p:cNvSpPr>
            <a:spLocks noGrp="1"/>
          </p:cNvSpPr>
          <p:nvPr>
            <p:ph type="sldNum" sz="quarter" idx="5"/>
          </p:nvPr>
        </p:nvSpPr>
        <p:spPr/>
        <p:txBody>
          <a:bodyPr/>
          <a:lstStyle/>
          <a:p>
            <a:fld id="{A4115EF6-FF6F-4AE5-8F2E-8312F80D39B6}" type="slidenum">
              <a:rPr lang="fr-CA" smtClean="0"/>
              <a:t>41</a:t>
            </a:fld>
            <a:endParaRPr lang="fr-CA"/>
          </a:p>
        </p:txBody>
      </p:sp>
    </p:spTree>
    <p:extLst>
      <p:ext uri="{BB962C8B-B14F-4D97-AF65-F5344CB8AC3E}">
        <p14:creationId xmlns:p14="http://schemas.microsoft.com/office/powerpoint/2010/main" val="312964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CA" dirty="0"/>
              <a:t>Ma collaboration a enrichi mes recherches et qu’elle a été essentielle pour effectué mes recherches.</a:t>
            </a:r>
          </a:p>
          <a:p>
            <a:endParaRPr lang="fr-CA" dirty="0"/>
          </a:p>
          <a:p>
            <a:r>
              <a:rPr lang="fr-CA" dirty="0"/>
              <a:t>Faciliter l’accès aux sites d’échantillonnage, mais aussi à différentes ressources, personnel, laboratoire, bateau, filets et autre équipement pour l’échantillonnage. </a:t>
            </a:r>
          </a:p>
          <a:p>
            <a:endParaRPr lang="fr-CA" dirty="0"/>
          </a:p>
          <a:p>
            <a:r>
              <a:rPr lang="fr-CA" dirty="0"/>
              <a:t>Ils ont enrichi l’interprétation des résultats. </a:t>
            </a:r>
          </a:p>
          <a:p>
            <a:endParaRPr lang="fr-CA" dirty="0"/>
          </a:p>
          <a:p>
            <a:r>
              <a:rPr lang="fr-CA" dirty="0"/>
              <a:t>Opportunité de partager mes résultats avec les membres de la communauté, mais aussi les étudiants de tous âges. </a:t>
            </a:r>
          </a:p>
          <a:p>
            <a:endParaRPr lang="fr-CA" dirty="0"/>
          </a:p>
          <a:p>
            <a:endParaRPr lang="fr-CA" dirty="0"/>
          </a:p>
          <a:p>
            <a:r>
              <a:rPr lang="fr-CA" dirty="0" err="1"/>
              <a:t>Acces</a:t>
            </a:r>
            <a:r>
              <a:rPr lang="fr-CA" dirty="0"/>
              <a:t> à d’autre financement, comme </a:t>
            </a:r>
            <a:r>
              <a:rPr lang="fr-CA" dirty="0" err="1"/>
              <a:t>Mitacs</a:t>
            </a:r>
            <a:r>
              <a:rPr lang="fr-CA" dirty="0"/>
              <a:t>, NSERC Alliance. </a:t>
            </a:r>
          </a:p>
        </p:txBody>
      </p:sp>
      <p:sp>
        <p:nvSpPr>
          <p:cNvPr id="4" name="Slide Number Placeholder 3"/>
          <p:cNvSpPr>
            <a:spLocks noGrp="1"/>
          </p:cNvSpPr>
          <p:nvPr>
            <p:ph type="sldNum" sz="quarter" idx="5"/>
          </p:nvPr>
        </p:nvSpPr>
        <p:spPr/>
        <p:txBody>
          <a:bodyPr/>
          <a:lstStyle/>
          <a:p>
            <a:fld id="{A4115EF6-FF6F-4AE5-8F2E-8312F80D39B6}" type="slidenum">
              <a:rPr lang="fr-CA" smtClean="0"/>
              <a:t>43</a:t>
            </a:fld>
            <a:endParaRPr lang="fr-CA"/>
          </a:p>
        </p:txBody>
      </p:sp>
    </p:spTree>
    <p:extLst>
      <p:ext uri="{BB962C8B-B14F-4D97-AF65-F5344CB8AC3E}">
        <p14:creationId xmlns:p14="http://schemas.microsoft.com/office/powerpoint/2010/main" val="28863825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CA" dirty="0"/>
              <a:t>Approches holistiques</a:t>
            </a:r>
          </a:p>
          <a:p>
            <a:pPr marL="171450" indent="-171450">
              <a:buFontTx/>
              <a:buChar char="-"/>
            </a:pPr>
            <a:r>
              <a:rPr lang="fr-CA" dirty="0"/>
              <a:t>Espèces, liens trophiques…</a:t>
            </a:r>
          </a:p>
          <a:p>
            <a:pPr marL="171450" indent="-171450">
              <a:buFontTx/>
              <a:buChar char="-"/>
            </a:pPr>
            <a:r>
              <a:rPr lang="fr-CA" dirty="0"/>
              <a:t>Niveau trophique.</a:t>
            </a:r>
          </a:p>
          <a:p>
            <a:pPr marL="171450" indent="-171450">
              <a:buFontTx/>
              <a:buChar char="-"/>
            </a:pPr>
            <a:r>
              <a:rPr lang="fr-CA" dirty="0" err="1"/>
              <a:t>Stresseurs</a:t>
            </a:r>
            <a:endParaRPr lang="fr-CA" dirty="0"/>
          </a:p>
          <a:p>
            <a:pPr marL="171450" indent="-171450">
              <a:buFontTx/>
              <a:buChar char="-"/>
            </a:pPr>
            <a:r>
              <a:rPr lang="fr-CA" dirty="0"/>
              <a:t>Méthodes </a:t>
            </a:r>
          </a:p>
          <a:p>
            <a:pPr marL="171450" indent="-171450">
              <a:buFontTx/>
              <a:buChar char="-"/>
            </a:pPr>
            <a:r>
              <a:rPr lang="fr-CA" dirty="0"/>
              <a:t>Recherche fondamentales, conservation</a:t>
            </a:r>
          </a:p>
          <a:p>
            <a:pPr marL="171450" indent="-171450">
              <a:buFontTx/>
              <a:buChar char="-"/>
            </a:pPr>
            <a:r>
              <a:rPr lang="fr-CA" dirty="0"/>
              <a:t>Secteurs, académique, organismes, </a:t>
            </a:r>
            <a:r>
              <a:rPr lang="fr-CA" dirty="0" err="1"/>
              <a:t>obv</a:t>
            </a:r>
            <a:r>
              <a:rPr lang="fr-CA" dirty="0"/>
              <a:t>…</a:t>
            </a:r>
          </a:p>
          <a:p>
            <a:pPr marL="171450" indent="-171450">
              <a:buFontTx/>
              <a:buChar char="-"/>
            </a:pPr>
            <a:endParaRPr lang="fr-CA" dirty="0"/>
          </a:p>
        </p:txBody>
      </p:sp>
      <p:sp>
        <p:nvSpPr>
          <p:cNvPr id="4" name="Slide Number Placeholder 3"/>
          <p:cNvSpPr>
            <a:spLocks noGrp="1"/>
          </p:cNvSpPr>
          <p:nvPr>
            <p:ph type="sldNum" sz="quarter" idx="5"/>
          </p:nvPr>
        </p:nvSpPr>
        <p:spPr/>
        <p:txBody>
          <a:bodyPr/>
          <a:lstStyle/>
          <a:p>
            <a:fld id="{A4115EF6-FF6F-4AE5-8F2E-8312F80D39B6}" type="slidenum">
              <a:rPr lang="fr-CA" smtClean="0"/>
              <a:t>48</a:t>
            </a:fld>
            <a:endParaRPr lang="fr-CA"/>
          </a:p>
        </p:txBody>
      </p:sp>
    </p:spTree>
    <p:extLst>
      <p:ext uri="{BB962C8B-B14F-4D97-AF65-F5344CB8AC3E}">
        <p14:creationId xmlns:p14="http://schemas.microsoft.com/office/powerpoint/2010/main" val="10831532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Thank you everyone who helped me with field and lab work including</a:t>
            </a:r>
          </a:p>
          <a:p>
            <a:r>
              <a:rPr lang="en-CA" dirty="0"/>
              <a:t>Derry Lab members</a:t>
            </a:r>
          </a:p>
          <a:p>
            <a:r>
              <a:rPr lang="en-CA" dirty="0"/>
              <a:t>River Institute staff</a:t>
            </a:r>
          </a:p>
          <a:p>
            <a:r>
              <a:rPr lang="en-CA" dirty="0"/>
              <a:t>Students and volunteers</a:t>
            </a:r>
          </a:p>
          <a:p>
            <a:endParaRPr lang="en-CA" dirty="0"/>
          </a:p>
          <a:p>
            <a:endParaRPr lang="en-CA" dirty="0"/>
          </a:p>
        </p:txBody>
      </p:sp>
      <p:sp>
        <p:nvSpPr>
          <p:cNvPr id="4" name="Slide Number Placeholder 3"/>
          <p:cNvSpPr>
            <a:spLocks noGrp="1"/>
          </p:cNvSpPr>
          <p:nvPr>
            <p:ph type="sldNum" sz="quarter" idx="5"/>
          </p:nvPr>
        </p:nvSpPr>
        <p:spPr/>
        <p:txBody>
          <a:bodyPr/>
          <a:lstStyle/>
          <a:p>
            <a:fld id="{7C13FFE4-C1E1-4963-A16C-2BF9B74FA50F}" type="slidenum">
              <a:rPr lang="en-CA" smtClean="0"/>
              <a:t>49</a:t>
            </a:fld>
            <a:endParaRPr lang="en-CA"/>
          </a:p>
        </p:txBody>
      </p:sp>
    </p:spTree>
    <p:extLst>
      <p:ext uri="{BB962C8B-B14F-4D97-AF65-F5344CB8AC3E}">
        <p14:creationId xmlns:p14="http://schemas.microsoft.com/office/powerpoint/2010/main" val="1724305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614954" y="417827"/>
            <a:ext cx="7470140" cy="939800"/>
          </a:xfrm>
          <a:prstGeom prst="rect">
            <a:avLst/>
          </a:prstGeom>
        </p:spPr>
        <p:txBody>
          <a:bodyPr wrap="square" lIns="0" tIns="0" rIns="0" bIns="0">
            <a:spAutoFit/>
          </a:bodyPr>
          <a:lstStyle>
            <a:lvl1pPr>
              <a:defRPr sz="4000" b="1" i="0">
                <a:solidFill>
                  <a:srgbClr val="006CE6"/>
                </a:solidFill>
                <a:latin typeface="Work Sans Black"/>
                <a:cs typeface="Work Sans Black"/>
              </a:defRPr>
            </a:lvl1pPr>
          </a:lstStyle>
          <a:p>
            <a:endParaRPr/>
          </a:p>
        </p:txBody>
      </p:sp>
      <p:sp>
        <p:nvSpPr>
          <p:cNvPr id="3" name="Holder 3"/>
          <p:cNvSpPr>
            <a:spLocks noGrp="1"/>
          </p:cNvSpPr>
          <p:nvPr>
            <p:ph type="subTitle" idx="4"/>
          </p:nvPr>
        </p:nvSpPr>
        <p:spPr>
          <a:xfrm>
            <a:off x="1905000" y="4352544"/>
            <a:ext cx="8890000" cy="1943100"/>
          </a:xfrm>
          <a:prstGeom prst="rect">
            <a:avLst/>
          </a:prstGeom>
        </p:spPr>
        <p:txBody>
          <a:bodyPr wrap="square" lIns="0" tIns="0" rIns="0" bIns="0">
            <a:spAutoFit/>
          </a:bodyPr>
          <a:lstStyle>
            <a:lvl1pPr>
              <a:defRPr sz="2000" b="1" i="0">
                <a:solidFill>
                  <a:srgbClr val="006CE6"/>
                </a:solidFill>
                <a:latin typeface="Work Sans Black"/>
                <a:cs typeface="Work Sans Black"/>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006CE6"/>
                </a:solidFill>
                <a:latin typeface="Work Sans Black"/>
                <a:cs typeface="Work Sans Black"/>
              </a:defRPr>
            </a:lvl1pPr>
          </a:lstStyle>
          <a:p>
            <a:endParaRPr/>
          </a:p>
        </p:txBody>
      </p:sp>
      <p:sp>
        <p:nvSpPr>
          <p:cNvPr id="3" name="Holder 3"/>
          <p:cNvSpPr>
            <a:spLocks noGrp="1"/>
          </p:cNvSpPr>
          <p:nvPr>
            <p:ph type="body" idx="1"/>
          </p:nvPr>
        </p:nvSpPr>
        <p:spPr/>
        <p:txBody>
          <a:bodyPr lIns="0" tIns="0" rIns="0" bIns="0"/>
          <a:lstStyle>
            <a:lvl1pPr>
              <a:defRPr sz="2000" b="1" i="0">
                <a:solidFill>
                  <a:srgbClr val="006CE6"/>
                </a:solidFill>
                <a:latin typeface="Work Sans Black"/>
                <a:cs typeface="Work Sans Black"/>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006CE6"/>
                </a:solidFill>
                <a:latin typeface="Work Sans Black"/>
                <a:cs typeface="Work Sans Black"/>
              </a:defRPr>
            </a:lvl1pPr>
          </a:lstStyle>
          <a:p>
            <a:endParaRPr/>
          </a:p>
        </p:txBody>
      </p:sp>
      <p:sp>
        <p:nvSpPr>
          <p:cNvPr id="3" name="Holder 3"/>
          <p:cNvSpPr>
            <a:spLocks noGrp="1"/>
          </p:cNvSpPr>
          <p:nvPr>
            <p:ph sz="half" idx="2"/>
          </p:nvPr>
        </p:nvSpPr>
        <p:spPr>
          <a:xfrm>
            <a:off x="635000" y="1787652"/>
            <a:ext cx="5524500" cy="5129784"/>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540500" y="1787652"/>
            <a:ext cx="5524500" cy="5129784"/>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006CE6"/>
                </a:solidFill>
                <a:latin typeface="Work Sans Black"/>
                <a:cs typeface="Work Sans Black"/>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C30AF-A59C-6A5B-BA1A-2855490FB70E}"/>
              </a:ext>
            </a:extLst>
          </p:cNvPr>
          <p:cNvSpPr>
            <a:spLocks noGrp="1"/>
          </p:cNvSpPr>
          <p:nvPr>
            <p:ph type="title"/>
          </p:nvPr>
        </p:nvSpPr>
        <p:spPr>
          <a:xfrm>
            <a:off x="2501611" y="417827"/>
            <a:ext cx="7696776" cy="615553"/>
          </a:xfrm>
        </p:spPr>
        <p:txBody>
          <a:bodyPr/>
          <a:lstStyle/>
          <a:p>
            <a:r>
              <a:rPr lang="en-US"/>
              <a:t>Click to edit Master title style</a:t>
            </a:r>
            <a:endParaRPr lang="fr-CA"/>
          </a:p>
        </p:txBody>
      </p:sp>
      <p:sp>
        <p:nvSpPr>
          <p:cNvPr id="3" name="Content Placeholder 2">
            <a:extLst>
              <a:ext uri="{FF2B5EF4-FFF2-40B4-BE49-F238E27FC236}">
                <a16:creationId xmlns:a16="http://schemas.microsoft.com/office/drawing/2014/main" id="{672D5476-0649-D456-514F-E111758C1FD0}"/>
              </a:ext>
            </a:extLst>
          </p:cNvPr>
          <p:cNvSpPr>
            <a:spLocks noGrp="1"/>
          </p:cNvSpPr>
          <p:nvPr>
            <p:ph sz="half" idx="1"/>
          </p:nvPr>
        </p:nvSpPr>
        <p:spPr>
          <a:xfrm>
            <a:off x="873125" y="2069042"/>
            <a:ext cx="53975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r-CA"/>
          </a:p>
        </p:txBody>
      </p:sp>
      <p:sp>
        <p:nvSpPr>
          <p:cNvPr id="4" name="Content Placeholder 3">
            <a:extLst>
              <a:ext uri="{FF2B5EF4-FFF2-40B4-BE49-F238E27FC236}">
                <a16:creationId xmlns:a16="http://schemas.microsoft.com/office/drawing/2014/main" id="{70E4BB22-EEB8-8927-CF30-320F2558BAA1}"/>
              </a:ext>
            </a:extLst>
          </p:cNvPr>
          <p:cNvSpPr>
            <a:spLocks noGrp="1"/>
          </p:cNvSpPr>
          <p:nvPr>
            <p:ph sz="half" idx="2"/>
          </p:nvPr>
        </p:nvSpPr>
        <p:spPr>
          <a:xfrm>
            <a:off x="6429375" y="2069042"/>
            <a:ext cx="53975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r-CA"/>
          </a:p>
        </p:txBody>
      </p:sp>
      <p:sp>
        <p:nvSpPr>
          <p:cNvPr id="5" name="Date Placeholder 4">
            <a:extLst>
              <a:ext uri="{FF2B5EF4-FFF2-40B4-BE49-F238E27FC236}">
                <a16:creationId xmlns:a16="http://schemas.microsoft.com/office/drawing/2014/main" id="{66998106-2A76-7589-D965-9FBC9DB4F715}"/>
              </a:ext>
            </a:extLst>
          </p:cNvPr>
          <p:cNvSpPr>
            <a:spLocks noGrp="1"/>
          </p:cNvSpPr>
          <p:nvPr>
            <p:ph type="dt" sz="half" idx="10"/>
          </p:nvPr>
        </p:nvSpPr>
        <p:spPr>
          <a:xfrm>
            <a:off x="635000" y="7228332"/>
            <a:ext cx="2921000" cy="276999"/>
          </a:xfrm>
        </p:spPr>
        <p:txBody>
          <a:bodyPr/>
          <a:lstStyle/>
          <a:p>
            <a:fld id="{6D1E9044-ABBD-42EB-9CA4-8820DC0BE3C1}" type="datetime1">
              <a:rPr lang="en-US" smtClean="0"/>
              <a:t>4/29/2025</a:t>
            </a:fld>
            <a:endParaRPr lang="en-US"/>
          </a:p>
        </p:txBody>
      </p:sp>
      <p:sp>
        <p:nvSpPr>
          <p:cNvPr id="6" name="Footer Placeholder 5">
            <a:extLst>
              <a:ext uri="{FF2B5EF4-FFF2-40B4-BE49-F238E27FC236}">
                <a16:creationId xmlns:a16="http://schemas.microsoft.com/office/drawing/2014/main" id="{DD8C96BE-5982-1E6E-A7F7-91F6FB0A09E3}"/>
              </a:ext>
            </a:extLst>
          </p:cNvPr>
          <p:cNvSpPr>
            <a:spLocks noGrp="1"/>
          </p:cNvSpPr>
          <p:nvPr>
            <p:ph type="ftr" sz="quarter" idx="11"/>
          </p:nvPr>
        </p:nvSpPr>
        <p:spPr>
          <a:xfrm>
            <a:off x="4318000" y="7228332"/>
            <a:ext cx="4064000" cy="276999"/>
          </a:xfrm>
        </p:spPr>
        <p:txBody>
          <a:bodyPr/>
          <a:lstStyle/>
          <a:p>
            <a:endParaRPr lang="en-US"/>
          </a:p>
        </p:txBody>
      </p:sp>
      <p:sp>
        <p:nvSpPr>
          <p:cNvPr id="7" name="Slide Number Placeholder 6">
            <a:extLst>
              <a:ext uri="{FF2B5EF4-FFF2-40B4-BE49-F238E27FC236}">
                <a16:creationId xmlns:a16="http://schemas.microsoft.com/office/drawing/2014/main" id="{17EF740B-05DF-3897-BCB5-D934D561B7D8}"/>
              </a:ext>
            </a:extLst>
          </p:cNvPr>
          <p:cNvSpPr>
            <a:spLocks noGrp="1"/>
          </p:cNvSpPr>
          <p:nvPr>
            <p:ph type="sldNum" sz="quarter" idx="12"/>
          </p:nvPr>
        </p:nvSpPr>
        <p:spPr>
          <a:xfrm>
            <a:off x="9144000" y="7228332"/>
            <a:ext cx="2921000" cy="276999"/>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04763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1358" b="0" i="0">
                <a:solidFill>
                  <a:srgbClr val="007AE3"/>
                </a:solidFill>
                <a:latin typeface="Work Sans Medium"/>
                <a:cs typeface="Work Sans Medium"/>
              </a:defRPr>
            </a:lvl1pPr>
          </a:lstStyle>
          <a:p>
            <a:pPr marL="8023">
              <a:lnSpc>
                <a:spcPts val="1595"/>
              </a:lnSpc>
            </a:pPr>
            <a:r>
              <a:rPr spc="-6" dirty="0"/>
              <a:t>riverinstitute.ca</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501611" y="417827"/>
            <a:ext cx="7696776" cy="939800"/>
          </a:xfrm>
          <a:prstGeom prst="rect">
            <a:avLst/>
          </a:prstGeom>
        </p:spPr>
        <p:txBody>
          <a:bodyPr wrap="square" lIns="0" tIns="0" rIns="0" bIns="0">
            <a:spAutoFit/>
          </a:bodyPr>
          <a:lstStyle>
            <a:lvl1pPr>
              <a:defRPr sz="4000" b="1" i="0">
                <a:solidFill>
                  <a:srgbClr val="006CE6"/>
                </a:solidFill>
                <a:latin typeface="Work Sans Black"/>
                <a:cs typeface="Work Sans Black"/>
              </a:defRPr>
            </a:lvl1pPr>
          </a:lstStyle>
          <a:p>
            <a:endParaRPr/>
          </a:p>
        </p:txBody>
      </p:sp>
      <p:sp>
        <p:nvSpPr>
          <p:cNvPr id="3" name="Holder 3"/>
          <p:cNvSpPr>
            <a:spLocks noGrp="1"/>
          </p:cNvSpPr>
          <p:nvPr>
            <p:ph type="body" idx="1"/>
          </p:nvPr>
        </p:nvSpPr>
        <p:spPr>
          <a:xfrm>
            <a:off x="444500" y="2534395"/>
            <a:ext cx="5240655" cy="3924300"/>
          </a:xfrm>
          <a:prstGeom prst="rect">
            <a:avLst/>
          </a:prstGeom>
        </p:spPr>
        <p:txBody>
          <a:bodyPr wrap="square" lIns="0" tIns="0" rIns="0" bIns="0">
            <a:spAutoFit/>
          </a:bodyPr>
          <a:lstStyle>
            <a:lvl1pPr>
              <a:defRPr sz="2000" b="1" i="0">
                <a:solidFill>
                  <a:srgbClr val="006CE6"/>
                </a:solidFill>
                <a:latin typeface="Work Sans Black"/>
                <a:cs typeface="Work Sans Black"/>
              </a:defRPr>
            </a:lvl1pPr>
          </a:lstStyle>
          <a:p>
            <a:endParaRPr/>
          </a:p>
        </p:txBody>
      </p:sp>
      <p:sp>
        <p:nvSpPr>
          <p:cNvPr id="4" name="Holder 4"/>
          <p:cNvSpPr>
            <a:spLocks noGrp="1"/>
          </p:cNvSpPr>
          <p:nvPr>
            <p:ph type="ftr" sz="quarter" idx="5"/>
          </p:nvPr>
        </p:nvSpPr>
        <p:spPr>
          <a:xfrm>
            <a:off x="4318000" y="7228332"/>
            <a:ext cx="4064000" cy="38862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35000" y="7228332"/>
            <a:ext cx="2921000" cy="38862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6" name="Holder 6"/>
          <p:cNvSpPr>
            <a:spLocks noGrp="1"/>
          </p:cNvSpPr>
          <p:nvPr>
            <p:ph type="sldNum" sz="quarter" idx="7"/>
          </p:nvPr>
        </p:nvSpPr>
        <p:spPr>
          <a:xfrm>
            <a:off x="9144000" y="7228332"/>
            <a:ext cx="2921000" cy="38862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4324191" y="1359456"/>
            <a:ext cx="4052305" cy="3122759"/>
          </a:xfrm>
          <a:prstGeom prst="rect">
            <a:avLst/>
          </a:prstGeom>
        </p:spPr>
      </p:pic>
      <p:pic>
        <p:nvPicPr>
          <p:cNvPr id="17" name="bg object 17"/>
          <p:cNvPicPr/>
          <p:nvPr/>
        </p:nvPicPr>
        <p:blipFill>
          <a:blip r:embed="rId4" cstate="print"/>
          <a:stretch>
            <a:fillRect/>
          </a:stretch>
        </p:blipFill>
        <p:spPr>
          <a:xfrm>
            <a:off x="238813" y="1359463"/>
            <a:ext cx="4052305" cy="3122759"/>
          </a:xfrm>
          <a:prstGeom prst="rect">
            <a:avLst/>
          </a:prstGeom>
        </p:spPr>
      </p:pic>
      <p:pic>
        <p:nvPicPr>
          <p:cNvPr id="18" name="bg object 18"/>
          <p:cNvPicPr/>
          <p:nvPr/>
        </p:nvPicPr>
        <p:blipFill>
          <a:blip r:embed="rId5" cstate="print"/>
          <a:stretch>
            <a:fillRect/>
          </a:stretch>
        </p:blipFill>
        <p:spPr>
          <a:xfrm>
            <a:off x="8409570" y="1359463"/>
            <a:ext cx="4052305" cy="3122759"/>
          </a:xfrm>
          <a:prstGeom prst="rect">
            <a:avLst/>
          </a:prstGeom>
        </p:spPr>
      </p:pic>
      <p:sp>
        <p:nvSpPr>
          <p:cNvPr id="2" name="Holder 2"/>
          <p:cNvSpPr>
            <a:spLocks noGrp="1"/>
          </p:cNvSpPr>
          <p:nvPr>
            <p:ph type="title"/>
          </p:nvPr>
        </p:nvSpPr>
        <p:spPr>
          <a:xfrm>
            <a:off x="635000" y="310896"/>
            <a:ext cx="11430000" cy="1243584"/>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635000" y="1787652"/>
            <a:ext cx="11430000" cy="5129784"/>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1122755" y="7229553"/>
            <a:ext cx="1350628" cy="205184"/>
          </a:xfrm>
          <a:prstGeom prst="rect">
            <a:avLst/>
          </a:prstGeom>
        </p:spPr>
        <p:txBody>
          <a:bodyPr wrap="square" lIns="0" tIns="0" rIns="0" bIns="0">
            <a:spAutoFit/>
          </a:bodyPr>
          <a:lstStyle>
            <a:lvl1pPr>
              <a:defRPr sz="1358" b="0" i="0">
                <a:solidFill>
                  <a:srgbClr val="007AE3"/>
                </a:solidFill>
                <a:latin typeface="Work Sans Medium"/>
                <a:cs typeface="Work Sans Medium"/>
              </a:defRPr>
            </a:lvl1pPr>
          </a:lstStyle>
          <a:p>
            <a:pPr marL="8023">
              <a:lnSpc>
                <a:spcPts val="1595"/>
              </a:lnSpc>
            </a:pPr>
            <a:r>
              <a:rPr spc="-6" dirty="0"/>
              <a:t>riverinstitute.ca</a:t>
            </a:r>
          </a:p>
        </p:txBody>
      </p:sp>
      <p:sp>
        <p:nvSpPr>
          <p:cNvPr id="5" name="Holder 5"/>
          <p:cNvSpPr>
            <a:spLocks noGrp="1"/>
          </p:cNvSpPr>
          <p:nvPr>
            <p:ph type="dt" sz="half" idx="6"/>
          </p:nvPr>
        </p:nvSpPr>
        <p:spPr>
          <a:xfrm>
            <a:off x="635000" y="7228333"/>
            <a:ext cx="292100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4/29/2025</a:t>
            </a:fld>
            <a:endParaRPr lang="en-US"/>
          </a:p>
        </p:txBody>
      </p:sp>
      <p:sp>
        <p:nvSpPr>
          <p:cNvPr id="6" name="Holder 6"/>
          <p:cNvSpPr>
            <a:spLocks noGrp="1"/>
          </p:cNvSpPr>
          <p:nvPr>
            <p:ph type="sldNum" sz="quarter" idx="7"/>
          </p:nvPr>
        </p:nvSpPr>
        <p:spPr>
          <a:xfrm>
            <a:off x="9144001" y="7228333"/>
            <a:ext cx="292100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8" r:id="rId1"/>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tags" Target="../tags/tag3.xml"/><Relationship Id="rId7" Type="http://schemas.openxmlformats.org/officeDocument/2006/relationships/image" Target="../media/image4.jp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5.xml"/><Relationship Id="rId5" Type="http://schemas.openxmlformats.org/officeDocument/2006/relationships/tags" Target="../tags/tag5.xml"/><Relationship Id="rId10" Type="http://schemas.openxmlformats.org/officeDocument/2006/relationships/image" Target="../media/image7.png"/><Relationship Id="rId4" Type="http://schemas.openxmlformats.org/officeDocument/2006/relationships/tags" Target="../tags/tag4.xml"/><Relationship Id="rId9" Type="http://schemas.openxmlformats.org/officeDocument/2006/relationships/image" Target="../media/image6.svg"/></Relationships>
</file>

<file path=ppt/slides/_rels/slide2.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image" Target="../media/image10.jpg"/><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image" Target="../media/image9.jpg"/><Relationship Id="rId2" Type="http://schemas.openxmlformats.org/officeDocument/2006/relationships/tags" Target="../tags/tag7.xml"/><Relationship Id="rId16" Type="http://schemas.openxmlformats.org/officeDocument/2006/relationships/image" Target="../media/image13.jpg"/><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image" Target="../media/image8.jpg"/><Relationship Id="rId5" Type="http://schemas.openxmlformats.org/officeDocument/2006/relationships/tags" Target="../tags/tag10.xml"/><Relationship Id="rId15" Type="http://schemas.openxmlformats.org/officeDocument/2006/relationships/image" Target="../media/image12.jpg"/><Relationship Id="rId10" Type="http://schemas.openxmlformats.org/officeDocument/2006/relationships/notesSlide" Target="../notesSlides/notesSlide1.xml"/><Relationship Id="rId4" Type="http://schemas.openxmlformats.org/officeDocument/2006/relationships/tags" Target="../tags/tag9.xml"/><Relationship Id="rId9" Type="http://schemas.openxmlformats.org/officeDocument/2006/relationships/slideLayout" Target="../slideLayouts/slideLayout5.xml"/><Relationship Id="rId14" Type="http://schemas.openxmlformats.org/officeDocument/2006/relationships/image" Target="../media/image11.jpg"/></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tags" Target="../tags/tag18.xml"/><Relationship Id="rId7" Type="http://schemas.openxmlformats.org/officeDocument/2006/relationships/notesSlide" Target="../notesSlides/notesSlide3.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slideLayout" Target="../slideLayouts/slideLayout4.xml"/><Relationship Id="rId5" Type="http://schemas.openxmlformats.org/officeDocument/2006/relationships/tags" Target="../tags/tag20.xml"/><Relationship Id="rId10" Type="http://schemas.openxmlformats.org/officeDocument/2006/relationships/image" Target="../media/image20.png"/><Relationship Id="rId4" Type="http://schemas.openxmlformats.org/officeDocument/2006/relationships/tags" Target="../tags/tag19.xml"/><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image" Target="../media/image22.png"/><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image" Target="../media/image21.pn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notesSlide" Target="../notesSlides/notesSlide4.xml"/><Relationship Id="rId5" Type="http://schemas.openxmlformats.org/officeDocument/2006/relationships/tags" Target="../tags/tag25.xml"/><Relationship Id="rId10" Type="http://schemas.openxmlformats.org/officeDocument/2006/relationships/slideLayout" Target="../slideLayouts/slideLayout2.xml"/><Relationship Id="rId4" Type="http://schemas.openxmlformats.org/officeDocument/2006/relationships/tags" Target="../tags/tag24.xml"/><Relationship Id="rId9" Type="http://schemas.openxmlformats.org/officeDocument/2006/relationships/tags" Target="../tags/tag29.xml"/><Relationship Id="rId14"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5.xml"/><Relationship Id="rId3" Type="http://schemas.openxmlformats.org/officeDocument/2006/relationships/tags" Target="../tags/tag32.xml"/><Relationship Id="rId7" Type="http://schemas.openxmlformats.org/officeDocument/2006/relationships/slideLayout" Target="../slideLayouts/slideLayout2.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tags" Target="../tags/tag35.xml"/><Relationship Id="rId11" Type="http://schemas.openxmlformats.org/officeDocument/2006/relationships/image" Target="../media/image26.jpg"/><Relationship Id="rId5" Type="http://schemas.openxmlformats.org/officeDocument/2006/relationships/tags" Target="../tags/tag34.xml"/><Relationship Id="rId10" Type="http://schemas.openxmlformats.org/officeDocument/2006/relationships/image" Target="../media/image25.png"/><Relationship Id="rId4" Type="http://schemas.openxmlformats.org/officeDocument/2006/relationships/tags" Target="../tags/tag33.xml"/><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tags" Target="../tags/tag43.xml"/><Relationship Id="rId3" Type="http://schemas.openxmlformats.org/officeDocument/2006/relationships/tags" Target="../tags/tag38.xml"/><Relationship Id="rId7" Type="http://schemas.openxmlformats.org/officeDocument/2006/relationships/tags" Target="../tags/tag42.xml"/><Relationship Id="rId2" Type="http://schemas.openxmlformats.org/officeDocument/2006/relationships/tags" Target="../tags/tag37.xml"/><Relationship Id="rId1" Type="http://schemas.openxmlformats.org/officeDocument/2006/relationships/tags" Target="../tags/tag36.xml"/><Relationship Id="rId6" Type="http://schemas.openxmlformats.org/officeDocument/2006/relationships/tags" Target="../tags/tag41.xml"/><Relationship Id="rId5" Type="http://schemas.openxmlformats.org/officeDocument/2006/relationships/tags" Target="../tags/tag40.xml"/><Relationship Id="rId10" Type="http://schemas.openxmlformats.org/officeDocument/2006/relationships/notesSlide" Target="../notesSlides/notesSlide6.xml"/><Relationship Id="rId4" Type="http://schemas.openxmlformats.org/officeDocument/2006/relationships/tags" Target="../tags/tag39.xml"/><Relationship Id="rId9"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tags" Target="../tags/tag51.xml"/><Relationship Id="rId3" Type="http://schemas.openxmlformats.org/officeDocument/2006/relationships/tags" Target="../tags/tag46.xml"/><Relationship Id="rId7" Type="http://schemas.openxmlformats.org/officeDocument/2006/relationships/tags" Target="../tags/tag50.xml"/><Relationship Id="rId12" Type="http://schemas.openxmlformats.org/officeDocument/2006/relationships/notesSlide" Target="../notesSlides/notesSlide7.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11" Type="http://schemas.openxmlformats.org/officeDocument/2006/relationships/slideLayout" Target="../slideLayouts/slideLayout2.xml"/><Relationship Id="rId5" Type="http://schemas.openxmlformats.org/officeDocument/2006/relationships/tags" Target="../tags/tag48.xml"/><Relationship Id="rId10" Type="http://schemas.openxmlformats.org/officeDocument/2006/relationships/tags" Target="../tags/tag53.xml"/><Relationship Id="rId4" Type="http://schemas.openxmlformats.org/officeDocument/2006/relationships/tags" Target="../tags/tag47.xml"/><Relationship Id="rId9" Type="http://schemas.openxmlformats.org/officeDocument/2006/relationships/tags" Target="../tags/tag52.xml"/></Relationships>
</file>

<file path=ppt/slides/_rels/slide9.xml.rels><?xml version="1.0" encoding="UTF-8" standalone="yes"?>
<Relationships xmlns="http://schemas.openxmlformats.org/package/2006/relationships"><Relationship Id="rId8" Type="http://schemas.openxmlformats.org/officeDocument/2006/relationships/tags" Target="../tags/tag61.xml"/><Relationship Id="rId13" Type="http://schemas.openxmlformats.org/officeDocument/2006/relationships/tags" Target="../tags/tag66.xml"/><Relationship Id="rId3" Type="http://schemas.openxmlformats.org/officeDocument/2006/relationships/tags" Target="../tags/tag56.xml"/><Relationship Id="rId7" Type="http://schemas.openxmlformats.org/officeDocument/2006/relationships/tags" Target="../tags/tag60.xml"/><Relationship Id="rId12" Type="http://schemas.openxmlformats.org/officeDocument/2006/relationships/tags" Target="../tags/tag65.xml"/><Relationship Id="rId2" Type="http://schemas.openxmlformats.org/officeDocument/2006/relationships/tags" Target="../tags/tag55.xml"/><Relationship Id="rId16" Type="http://schemas.openxmlformats.org/officeDocument/2006/relationships/notesSlide" Target="../notesSlides/notesSlide8.xml"/><Relationship Id="rId1" Type="http://schemas.openxmlformats.org/officeDocument/2006/relationships/tags" Target="../tags/tag54.xml"/><Relationship Id="rId6" Type="http://schemas.openxmlformats.org/officeDocument/2006/relationships/tags" Target="../tags/tag59.xml"/><Relationship Id="rId11" Type="http://schemas.openxmlformats.org/officeDocument/2006/relationships/tags" Target="../tags/tag64.xml"/><Relationship Id="rId5" Type="http://schemas.openxmlformats.org/officeDocument/2006/relationships/tags" Target="../tags/tag58.xml"/><Relationship Id="rId15" Type="http://schemas.openxmlformats.org/officeDocument/2006/relationships/slideLayout" Target="../slideLayouts/slideLayout2.xml"/><Relationship Id="rId10" Type="http://schemas.openxmlformats.org/officeDocument/2006/relationships/tags" Target="../tags/tag63.xml"/><Relationship Id="rId4" Type="http://schemas.openxmlformats.org/officeDocument/2006/relationships/tags" Target="../tags/tag57.xml"/><Relationship Id="rId9" Type="http://schemas.openxmlformats.org/officeDocument/2006/relationships/tags" Target="../tags/tag62.xml"/><Relationship Id="rId14" Type="http://schemas.openxmlformats.org/officeDocument/2006/relationships/tags" Target="../tags/tag67.xml"/></Relationships>
</file>

<file path=ppt/slides/_rels/slide10.xml.rels><?xml version="1.0" encoding="UTF-8" standalone="yes"?>
<Relationships xmlns="http://schemas.openxmlformats.org/package/2006/relationships"><Relationship Id="rId8" Type="http://schemas.openxmlformats.org/officeDocument/2006/relationships/tags" Target="../tags/tag75.xml"/><Relationship Id="rId13" Type="http://schemas.openxmlformats.org/officeDocument/2006/relationships/tags" Target="../tags/tag80.xml"/><Relationship Id="rId18" Type="http://schemas.openxmlformats.org/officeDocument/2006/relationships/notesSlide" Target="../notesSlides/notesSlide9.xml"/><Relationship Id="rId3" Type="http://schemas.openxmlformats.org/officeDocument/2006/relationships/tags" Target="../tags/tag70.xml"/><Relationship Id="rId7" Type="http://schemas.openxmlformats.org/officeDocument/2006/relationships/tags" Target="../tags/tag74.xml"/><Relationship Id="rId12" Type="http://schemas.openxmlformats.org/officeDocument/2006/relationships/tags" Target="../tags/tag79.xml"/><Relationship Id="rId17" Type="http://schemas.openxmlformats.org/officeDocument/2006/relationships/slideLayout" Target="../slideLayouts/slideLayout2.xml"/><Relationship Id="rId2" Type="http://schemas.openxmlformats.org/officeDocument/2006/relationships/tags" Target="../tags/tag69.xml"/><Relationship Id="rId16" Type="http://schemas.openxmlformats.org/officeDocument/2006/relationships/tags" Target="../tags/tag83.xml"/><Relationship Id="rId1" Type="http://schemas.openxmlformats.org/officeDocument/2006/relationships/tags" Target="../tags/tag68.xml"/><Relationship Id="rId6" Type="http://schemas.openxmlformats.org/officeDocument/2006/relationships/tags" Target="../tags/tag73.xml"/><Relationship Id="rId11" Type="http://schemas.openxmlformats.org/officeDocument/2006/relationships/tags" Target="../tags/tag78.xml"/><Relationship Id="rId5" Type="http://schemas.openxmlformats.org/officeDocument/2006/relationships/tags" Target="../tags/tag72.xml"/><Relationship Id="rId15" Type="http://schemas.openxmlformats.org/officeDocument/2006/relationships/tags" Target="../tags/tag82.xml"/><Relationship Id="rId10" Type="http://schemas.openxmlformats.org/officeDocument/2006/relationships/tags" Target="../tags/tag77.xml"/><Relationship Id="rId4" Type="http://schemas.openxmlformats.org/officeDocument/2006/relationships/tags" Target="../tags/tag71.xml"/><Relationship Id="rId9" Type="http://schemas.openxmlformats.org/officeDocument/2006/relationships/tags" Target="../tags/tag76.xml"/><Relationship Id="rId14" Type="http://schemas.openxmlformats.org/officeDocument/2006/relationships/tags" Target="../tags/tag81.xml"/></Relationships>
</file>

<file path=ppt/slides/_rels/slide11.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tags" Target="../tags/tag86.xml"/><Relationship Id="rId7" Type="http://schemas.openxmlformats.org/officeDocument/2006/relationships/notesSlide" Target="../notesSlides/notesSlide10.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slideLayout" Target="../slideLayouts/slideLayout2.xml"/><Relationship Id="rId5" Type="http://schemas.openxmlformats.org/officeDocument/2006/relationships/tags" Target="../tags/tag88.xml"/><Relationship Id="rId4" Type="http://schemas.openxmlformats.org/officeDocument/2006/relationships/tags" Target="../tags/tag87.xml"/></Relationships>
</file>

<file path=ppt/slides/_rels/slide12.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tags" Target="../tags/tag91.xml"/><Relationship Id="rId7" Type="http://schemas.openxmlformats.org/officeDocument/2006/relationships/notesSlide" Target="../notesSlides/notesSlide11.xml"/><Relationship Id="rId2" Type="http://schemas.openxmlformats.org/officeDocument/2006/relationships/tags" Target="../tags/tag90.xml"/><Relationship Id="rId1" Type="http://schemas.openxmlformats.org/officeDocument/2006/relationships/tags" Target="../tags/tag89.xml"/><Relationship Id="rId6" Type="http://schemas.openxmlformats.org/officeDocument/2006/relationships/slideLayout" Target="../slideLayouts/slideLayout4.xml"/><Relationship Id="rId5" Type="http://schemas.openxmlformats.org/officeDocument/2006/relationships/tags" Target="../tags/tag93.xml"/><Relationship Id="rId4" Type="http://schemas.openxmlformats.org/officeDocument/2006/relationships/tags" Target="../tags/tag92.xml"/></Relationships>
</file>

<file path=ppt/slides/_rels/slide13.xml.rels><?xml version="1.0" encoding="UTF-8" standalone="yes"?>
<Relationships xmlns="http://schemas.openxmlformats.org/package/2006/relationships"><Relationship Id="rId3" Type="http://schemas.openxmlformats.org/officeDocument/2006/relationships/tags" Target="../tags/tag96.xml"/><Relationship Id="rId2" Type="http://schemas.openxmlformats.org/officeDocument/2006/relationships/tags" Target="../tags/tag95.xml"/><Relationship Id="rId1" Type="http://schemas.openxmlformats.org/officeDocument/2006/relationships/tags" Target="../tags/tag94.xml"/><Relationship Id="rId6" Type="http://schemas.openxmlformats.org/officeDocument/2006/relationships/image" Target="../media/image29.jpg"/><Relationship Id="rId5" Type="http://schemas.openxmlformats.org/officeDocument/2006/relationships/notesSlide" Target="../notesSlides/notesSlide12.xml"/><Relationship Id="rId4"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notesSlide" Target="../notesSlides/notesSlide13.xml"/><Relationship Id="rId3" Type="http://schemas.openxmlformats.org/officeDocument/2006/relationships/tags" Target="../tags/tag99.xml"/><Relationship Id="rId7" Type="http://schemas.openxmlformats.org/officeDocument/2006/relationships/slideLayout" Target="../slideLayouts/slideLayout2.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9" Type="http://schemas.openxmlformats.org/officeDocument/2006/relationships/image" Target="../media/image30.jpg"/></Relationships>
</file>

<file path=ppt/slides/_rels/slide15.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tags" Target="../tags/tag105.xml"/><Relationship Id="rId7" Type="http://schemas.openxmlformats.org/officeDocument/2006/relationships/slideLayout" Target="../slideLayouts/slideLayout2.xml"/><Relationship Id="rId2" Type="http://schemas.openxmlformats.org/officeDocument/2006/relationships/tags" Target="../tags/tag104.xml"/><Relationship Id="rId1" Type="http://schemas.openxmlformats.org/officeDocument/2006/relationships/tags" Target="../tags/tag103.xml"/><Relationship Id="rId6" Type="http://schemas.openxmlformats.org/officeDocument/2006/relationships/tags" Target="../tags/tag108.xml"/><Relationship Id="rId5" Type="http://schemas.openxmlformats.org/officeDocument/2006/relationships/tags" Target="../tags/tag107.xml"/><Relationship Id="rId4" Type="http://schemas.openxmlformats.org/officeDocument/2006/relationships/tags" Target="../tags/tag106.xml"/></Relationships>
</file>

<file path=ppt/slides/_rels/slide16.xml.rels><?xml version="1.0" encoding="UTF-8" standalone="yes"?>
<Relationships xmlns="http://schemas.openxmlformats.org/package/2006/relationships"><Relationship Id="rId3" Type="http://schemas.openxmlformats.org/officeDocument/2006/relationships/tags" Target="../tags/tag111.xml"/><Relationship Id="rId7" Type="http://schemas.openxmlformats.org/officeDocument/2006/relationships/image" Target="../media/image32.jpg"/><Relationship Id="rId2" Type="http://schemas.openxmlformats.org/officeDocument/2006/relationships/tags" Target="../tags/tag110.xml"/><Relationship Id="rId1" Type="http://schemas.openxmlformats.org/officeDocument/2006/relationships/tags" Target="../tags/tag109.xml"/><Relationship Id="rId6" Type="http://schemas.openxmlformats.org/officeDocument/2006/relationships/notesSlide" Target="../notesSlides/notesSlide14.xml"/><Relationship Id="rId5" Type="http://schemas.openxmlformats.org/officeDocument/2006/relationships/slideLayout" Target="../slideLayouts/slideLayout5.xml"/><Relationship Id="rId4" Type="http://schemas.openxmlformats.org/officeDocument/2006/relationships/tags" Target="../tags/tag112.xml"/></Relationships>
</file>

<file path=ppt/slides/_rels/slide17.xml.rels><?xml version="1.0" encoding="UTF-8" standalone="yes"?>
<Relationships xmlns="http://schemas.openxmlformats.org/package/2006/relationships"><Relationship Id="rId8" Type="http://schemas.openxmlformats.org/officeDocument/2006/relationships/tags" Target="../tags/tag120.xml"/><Relationship Id="rId13" Type="http://schemas.openxmlformats.org/officeDocument/2006/relationships/notesSlide" Target="../notesSlides/notesSlide15.xml"/><Relationship Id="rId3" Type="http://schemas.openxmlformats.org/officeDocument/2006/relationships/tags" Target="../tags/tag115.xml"/><Relationship Id="rId7" Type="http://schemas.openxmlformats.org/officeDocument/2006/relationships/tags" Target="../tags/tag119.xml"/><Relationship Id="rId12" Type="http://schemas.openxmlformats.org/officeDocument/2006/relationships/slideLayout" Target="../slideLayouts/slideLayout5.xml"/><Relationship Id="rId2" Type="http://schemas.openxmlformats.org/officeDocument/2006/relationships/tags" Target="../tags/tag114.xml"/><Relationship Id="rId16" Type="http://schemas.openxmlformats.org/officeDocument/2006/relationships/image" Target="../media/image35.png"/><Relationship Id="rId1" Type="http://schemas.openxmlformats.org/officeDocument/2006/relationships/tags" Target="../tags/tag113.xml"/><Relationship Id="rId6" Type="http://schemas.openxmlformats.org/officeDocument/2006/relationships/tags" Target="../tags/tag118.xml"/><Relationship Id="rId11" Type="http://schemas.openxmlformats.org/officeDocument/2006/relationships/tags" Target="../tags/tag123.xml"/><Relationship Id="rId5" Type="http://schemas.openxmlformats.org/officeDocument/2006/relationships/tags" Target="../tags/tag117.xml"/><Relationship Id="rId15" Type="http://schemas.openxmlformats.org/officeDocument/2006/relationships/image" Target="../media/image34.png"/><Relationship Id="rId10" Type="http://schemas.openxmlformats.org/officeDocument/2006/relationships/tags" Target="../tags/tag122.xml"/><Relationship Id="rId4" Type="http://schemas.openxmlformats.org/officeDocument/2006/relationships/tags" Target="../tags/tag116.xml"/><Relationship Id="rId9" Type="http://schemas.openxmlformats.org/officeDocument/2006/relationships/tags" Target="../tags/tag121.xml"/><Relationship Id="rId14" Type="http://schemas.openxmlformats.org/officeDocument/2006/relationships/image" Target="../media/image33.jpg"/></Relationships>
</file>

<file path=ppt/slides/_rels/slide18.xml.rels><?xml version="1.0" encoding="UTF-8" standalone="yes"?>
<Relationships xmlns="http://schemas.openxmlformats.org/package/2006/relationships"><Relationship Id="rId3" Type="http://schemas.openxmlformats.org/officeDocument/2006/relationships/tags" Target="../tags/tag126.xml"/><Relationship Id="rId7" Type="http://schemas.openxmlformats.org/officeDocument/2006/relationships/image" Target="../media/image36.jpg"/><Relationship Id="rId2" Type="http://schemas.openxmlformats.org/officeDocument/2006/relationships/tags" Target="../tags/tag125.xml"/><Relationship Id="rId1" Type="http://schemas.openxmlformats.org/officeDocument/2006/relationships/tags" Target="../tags/tag124.xml"/><Relationship Id="rId6" Type="http://schemas.openxmlformats.org/officeDocument/2006/relationships/notesSlide" Target="../notesSlides/notesSlide16.xml"/><Relationship Id="rId5" Type="http://schemas.openxmlformats.org/officeDocument/2006/relationships/slideLayout" Target="../slideLayouts/slideLayout4.xml"/><Relationship Id="rId4" Type="http://schemas.openxmlformats.org/officeDocument/2006/relationships/tags" Target="../tags/tag127.xml"/></Relationships>
</file>

<file path=ppt/slides/_rels/slide19.xml.rels><?xml version="1.0" encoding="UTF-8" standalone="yes"?>
<Relationships xmlns="http://schemas.openxmlformats.org/package/2006/relationships"><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 Id="rId5" Type="http://schemas.openxmlformats.org/officeDocument/2006/relationships/slideLayout" Target="../slideLayouts/slideLayout2.xml"/><Relationship Id="rId4" Type="http://schemas.openxmlformats.org/officeDocument/2006/relationships/tags" Target="../tags/tag131.xml"/></Relationships>
</file>

<file path=ppt/slides/_rels/slide20.xml.rels><?xml version="1.0" encoding="UTF-8" standalone="yes"?>
<Relationships xmlns="http://schemas.openxmlformats.org/package/2006/relationships"><Relationship Id="rId3" Type="http://schemas.openxmlformats.org/officeDocument/2006/relationships/tags" Target="../tags/tag134.xml"/><Relationship Id="rId7" Type="http://schemas.openxmlformats.org/officeDocument/2006/relationships/slideLayout" Target="../slideLayouts/slideLayout3.xml"/><Relationship Id="rId2" Type="http://schemas.openxmlformats.org/officeDocument/2006/relationships/tags" Target="../tags/tag133.xml"/><Relationship Id="rId1" Type="http://schemas.openxmlformats.org/officeDocument/2006/relationships/tags" Target="../tags/tag132.xml"/><Relationship Id="rId6" Type="http://schemas.openxmlformats.org/officeDocument/2006/relationships/tags" Target="../tags/tag137.xml"/><Relationship Id="rId5" Type="http://schemas.openxmlformats.org/officeDocument/2006/relationships/tags" Target="../tags/tag136.xml"/><Relationship Id="rId4" Type="http://schemas.openxmlformats.org/officeDocument/2006/relationships/tags" Target="../tags/tag135.xml"/></Relationships>
</file>

<file path=ppt/slides/_rels/slide21.xml.rels><?xml version="1.0" encoding="UTF-8" standalone="yes"?>
<Relationships xmlns="http://schemas.openxmlformats.org/package/2006/relationships"><Relationship Id="rId8" Type="http://schemas.openxmlformats.org/officeDocument/2006/relationships/tags" Target="../tags/tag145.xml"/><Relationship Id="rId3" Type="http://schemas.openxmlformats.org/officeDocument/2006/relationships/tags" Target="../tags/tag140.xml"/><Relationship Id="rId7" Type="http://schemas.openxmlformats.org/officeDocument/2006/relationships/tags" Target="../tags/tag144.xml"/><Relationship Id="rId2" Type="http://schemas.openxmlformats.org/officeDocument/2006/relationships/tags" Target="../tags/tag139.xml"/><Relationship Id="rId1" Type="http://schemas.openxmlformats.org/officeDocument/2006/relationships/tags" Target="../tags/tag138.xml"/><Relationship Id="rId6" Type="http://schemas.openxmlformats.org/officeDocument/2006/relationships/tags" Target="../tags/tag143.xml"/><Relationship Id="rId5" Type="http://schemas.openxmlformats.org/officeDocument/2006/relationships/tags" Target="../tags/tag142.xml"/><Relationship Id="rId10" Type="http://schemas.openxmlformats.org/officeDocument/2006/relationships/slideLayout" Target="../slideLayouts/slideLayout2.xml"/><Relationship Id="rId4" Type="http://schemas.openxmlformats.org/officeDocument/2006/relationships/tags" Target="../tags/tag141.xml"/><Relationship Id="rId9" Type="http://schemas.openxmlformats.org/officeDocument/2006/relationships/tags" Target="../tags/tag146.xml"/></Relationships>
</file>

<file path=ppt/slides/_rels/slide22.xml.rels><?xml version="1.0" encoding="UTF-8" standalone="yes"?>
<Relationships xmlns="http://schemas.openxmlformats.org/package/2006/relationships"><Relationship Id="rId8" Type="http://schemas.openxmlformats.org/officeDocument/2006/relationships/tags" Target="../tags/tag154.xml"/><Relationship Id="rId13" Type="http://schemas.openxmlformats.org/officeDocument/2006/relationships/image" Target="../media/image40.jpg"/><Relationship Id="rId3" Type="http://schemas.openxmlformats.org/officeDocument/2006/relationships/tags" Target="../tags/tag149.xml"/><Relationship Id="rId7" Type="http://schemas.openxmlformats.org/officeDocument/2006/relationships/tags" Target="../tags/tag153.xml"/><Relationship Id="rId12" Type="http://schemas.openxmlformats.org/officeDocument/2006/relationships/image" Target="../media/image39.jpg"/><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tags" Target="../tags/tag152.xml"/><Relationship Id="rId11" Type="http://schemas.openxmlformats.org/officeDocument/2006/relationships/image" Target="../media/image38.jpg"/><Relationship Id="rId5" Type="http://schemas.openxmlformats.org/officeDocument/2006/relationships/tags" Target="../tags/tag151.xml"/><Relationship Id="rId10" Type="http://schemas.openxmlformats.org/officeDocument/2006/relationships/image" Target="../media/image37.jpg"/><Relationship Id="rId4" Type="http://schemas.openxmlformats.org/officeDocument/2006/relationships/tags" Target="../tags/tag150.xml"/><Relationship Id="rId9"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tags" Target="../tags/tag162.xml"/><Relationship Id="rId13" Type="http://schemas.openxmlformats.org/officeDocument/2006/relationships/image" Target="../media/image43.jpg"/><Relationship Id="rId3" Type="http://schemas.openxmlformats.org/officeDocument/2006/relationships/tags" Target="../tags/tag157.xml"/><Relationship Id="rId7" Type="http://schemas.openxmlformats.org/officeDocument/2006/relationships/tags" Target="../tags/tag161.xml"/><Relationship Id="rId12" Type="http://schemas.openxmlformats.org/officeDocument/2006/relationships/image" Target="../media/image42.jpg"/><Relationship Id="rId2" Type="http://schemas.openxmlformats.org/officeDocument/2006/relationships/tags" Target="../tags/tag156.xml"/><Relationship Id="rId1" Type="http://schemas.openxmlformats.org/officeDocument/2006/relationships/tags" Target="../tags/tag155.xml"/><Relationship Id="rId6" Type="http://schemas.openxmlformats.org/officeDocument/2006/relationships/tags" Target="../tags/tag160.xml"/><Relationship Id="rId11" Type="http://schemas.openxmlformats.org/officeDocument/2006/relationships/image" Target="../media/image41.jpg"/><Relationship Id="rId5" Type="http://schemas.openxmlformats.org/officeDocument/2006/relationships/tags" Target="../tags/tag159.xml"/><Relationship Id="rId10" Type="http://schemas.openxmlformats.org/officeDocument/2006/relationships/slideLayout" Target="../slideLayouts/slideLayout2.xml"/><Relationship Id="rId4" Type="http://schemas.openxmlformats.org/officeDocument/2006/relationships/tags" Target="../tags/tag158.xml"/><Relationship Id="rId9" Type="http://schemas.openxmlformats.org/officeDocument/2006/relationships/tags" Target="../tags/tag163.xml"/><Relationship Id="rId14" Type="http://schemas.openxmlformats.org/officeDocument/2006/relationships/image" Target="../media/image44.jpg"/></Relationships>
</file>

<file path=ppt/slides/_rels/slide24.xml.rels><?xml version="1.0" encoding="UTF-8" standalone="yes"?>
<Relationships xmlns="http://schemas.openxmlformats.org/package/2006/relationships"><Relationship Id="rId13" Type="http://schemas.openxmlformats.org/officeDocument/2006/relationships/tags" Target="../tags/tag176.xml"/><Relationship Id="rId18" Type="http://schemas.openxmlformats.org/officeDocument/2006/relationships/tags" Target="../tags/tag181.xml"/><Relationship Id="rId26" Type="http://schemas.openxmlformats.org/officeDocument/2006/relationships/tags" Target="../tags/tag189.xml"/><Relationship Id="rId39" Type="http://schemas.openxmlformats.org/officeDocument/2006/relationships/image" Target="../media/image52.png"/><Relationship Id="rId21" Type="http://schemas.openxmlformats.org/officeDocument/2006/relationships/tags" Target="../tags/tag184.xml"/><Relationship Id="rId34" Type="http://schemas.openxmlformats.org/officeDocument/2006/relationships/image" Target="../media/image47.png"/><Relationship Id="rId7" Type="http://schemas.openxmlformats.org/officeDocument/2006/relationships/tags" Target="../tags/tag170.xml"/><Relationship Id="rId12" Type="http://schemas.openxmlformats.org/officeDocument/2006/relationships/tags" Target="../tags/tag175.xml"/><Relationship Id="rId17" Type="http://schemas.openxmlformats.org/officeDocument/2006/relationships/tags" Target="../tags/tag180.xml"/><Relationship Id="rId25" Type="http://schemas.openxmlformats.org/officeDocument/2006/relationships/tags" Target="../tags/tag188.xml"/><Relationship Id="rId33" Type="http://schemas.openxmlformats.org/officeDocument/2006/relationships/image" Target="../media/image46.png"/><Relationship Id="rId38" Type="http://schemas.openxmlformats.org/officeDocument/2006/relationships/image" Target="../media/image51.png"/><Relationship Id="rId2" Type="http://schemas.openxmlformats.org/officeDocument/2006/relationships/tags" Target="../tags/tag165.xml"/><Relationship Id="rId16" Type="http://schemas.openxmlformats.org/officeDocument/2006/relationships/tags" Target="../tags/tag179.xml"/><Relationship Id="rId20" Type="http://schemas.openxmlformats.org/officeDocument/2006/relationships/tags" Target="../tags/tag183.xml"/><Relationship Id="rId29" Type="http://schemas.openxmlformats.org/officeDocument/2006/relationships/tags" Target="../tags/tag192.xml"/><Relationship Id="rId1" Type="http://schemas.openxmlformats.org/officeDocument/2006/relationships/tags" Target="../tags/tag164.xml"/><Relationship Id="rId6" Type="http://schemas.openxmlformats.org/officeDocument/2006/relationships/tags" Target="../tags/tag169.xml"/><Relationship Id="rId11" Type="http://schemas.openxmlformats.org/officeDocument/2006/relationships/tags" Target="../tags/tag174.xml"/><Relationship Id="rId24" Type="http://schemas.openxmlformats.org/officeDocument/2006/relationships/tags" Target="../tags/tag187.xml"/><Relationship Id="rId32" Type="http://schemas.openxmlformats.org/officeDocument/2006/relationships/image" Target="../media/image45.png"/><Relationship Id="rId37" Type="http://schemas.openxmlformats.org/officeDocument/2006/relationships/image" Target="../media/image50.png"/><Relationship Id="rId40" Type="http://schemas.openxmlformats.org/officeDocument/2006/relationships/image" Target="../media/image53.png"/><Relationship Id="rId5" Type="http://schemas.openxmlformats.org/officeDocument/2006/relationships/tags" Target="../tags/tag168.xml"/><Relationship Id="rId15" Type="http://schemas.openxmlformats.org/officeDocument/2006/relationships/tags" Target="../tags/tag178.xml"/><Relationship Id="rId23" Type="http://schemas.openxmlformats.org/officeDocument/2006/relationships/tags" Target="../tags/tag186.xml"/><Relationship Id="rId28" Type="http://schemas.openxmlformats.org/officeDocument/2006/relationships/tags" Target="../tags/tag191.xml"/><Relationship Id="rId36" Type="http://schemas.openxmlformats.org/officeDocument/2006/relationships/image" Target="../media/image49.png"/><Relationship Id="rId10" Type="http://schemas.openxmlformats.org/officeDocument/2006/relationships/tags" Target="../tags/tag173.xml"/><Relationship Id="rId19" Type="http://schemas.openxmlformats.org/officeDocument/2006/relationships/tags" Target="../tags/tag182.xml"/><Relationship Id="rId31" Type="http://schemas.openxmlformats.org/officeDocument/2006/relationships/notesSlide" Target="../notesSlides/notesSlide17.xml"/><Relationship Id="rId4" Type="http://schemas.openxmlformats.org/officeDocument/2006/relationships/tags" Target="../tags/tag167.xml"/><Relationship Id="rId9" Type="http://schemas.openxmlformats.org/officeDocument/2006/relationships/tags" Target="../tags/tag172.xml"/><Relationship Id="rId14" Type="http://schemas.openxmlformats.org/officeDocument/2006/relationships/tags" Target="../tags/tag177.xml"/><Relationship Id="rId22" Type="http://schemas.openxmlformats.org/officeDocument/2006/relationships/tags" Target="../tags/tag185.xml"/><Relationship Id="rId27" Type="http://schemas.openxmlformats.org/officeDocument/2006/relationships/tags" Target="../tags/tag190.xml"/><Relationship Id="rId30" Type="http://schemas.openxmlformats.org/officeDocument/2006/relationships/slideLayout" Target="../slideLayouts/slideLayout2.xml"/><Relationship Id="rId35" Type="http://schemas.openxmlformats.org/officeDocument/2006/relationships/image" Target="../media/image48.png"/><Relationship Id="rId8" Type="http://schemas.openxmlformats.org/officeDocument/2006/relationships/tags" Target="../tags/tag171.xml"/><Relationship Id="rId3" Type="http://schemas.openxmlformats.org/officeDocument/2006/relationships/tags" Target="../tags/tag166.xml"/></Relationships>
</file>

<file path=ppt/slides/_rels/slide25.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195.xml"/><Relationship Id="rId7" Type="http://schemas.openxmlformats.org/officeDocument/2006/relationships/tags" Target="../tags/tag199.xml"/><Relationship Id="rId12" Type="http://schemas.openxmlformats.org/officeDocument/2006/relationships/image" Target="../media/image54.jpg"/><Relationship Id="rId2" Type="http://schemas.openxmlformats.org/officeDocument/2006/relationships/tags" Target="../tags/tag194.xml"/><Relationship Id="rId1" Type="http://schemas.openxmlformats.org/officeDocument/2006/relationships/tags" Target="../tags/tag193.xml"/><Relationship Id="rId6" Type="http://schemas.openxmlformats.org/officeDocument/2006/relationships/tags" Target="../tags/tag198.xml"/><Relationship Id="rId11" Type="http://schemas.openxmlformats.org/officeDocument/2006/relationships/image" Target="../media/image25.png"/><Relationship Id="rId5" Type="http://schemas.openxmlformats.org/officeDocument/2006/relationships/tags" Target="../tags/tag197.xml"/><Relationship Id="rId10" Type="http://schemas.openxmlformats.org/officeDocument/2006/relationships/image" Target="../media/image24.png"/><Relationship Id="rId4" Type="http://schemas.openxmlformats.org/officeDocument/2006/relationships/tags" Target="../tags/tag196.xml"/><Relationship Id="rId9"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3" Type="http://schemas.openxmlformats.org/officeDocument/2006/relationships/tags" Target="../tags/tag202.xml"/><Relationship Id="rId7" Type="http://schemas.openxmlformats.org/officeDocument/2006/relationships/image" Target="../media/image56.png"/><Relationship Id="rId2" Type="http://schemas.openxmlformats.org/officeDocument/2006/relationships/tags" Target="../tags/tag201.xml"/><Relationship Id="rId1" Type="http://schemas.openxmlformats.org/officeDocument/2006/relationships/tags" Target="../tags/tag200.xml"/><Relationship Id="rId6" Type="http://schemas.openxmlformats.org/officeDocument/2006/relationships/image" Target="../media/image55.jpg"/><Relationship Id="rId5" Type="http://schemas.openxmlformats.org/officeDocument/2006/relationships/slideLayout" Target="../slideLayouts/slideLayout4.xml"/><Relationship Id="rId4" Type="http://schemas.openxmlformats.org/officeDocument/2006/relationships/tags" Target="../tags/tag203.xml"/></Relationships>
</file>

<file path=ppt/slides/_rels/slide27.xml.rels><?xml version="1.0" encoding="UTF-8" standalone="yes"?>
<Relationships xmlns="http://schemas.openxmlformats.org/package/2006/relationships"><Relationship Id="rId8" Type="http://schemas.openxmlformats.org/officeDocument/2006/relationships/tags" Target="../tags/tag211.xml"/><Relationship Id="rId13" Type="http://schemas.openxmlformats.org/officeDocument/2006/relationships/image" Target="../media/image48.png"/><Relationship Id="rId3" Type="http://schemas.openxmlformats.org/officeDocument/2006/relationships/tags" Target="../tags/tag206.xml"/><Relationship Id="rId7" Type="http://schemas.openxmlformats.org/officeDocument/2006/relationships/tags" Target="../tags/tag210.xml"/><Relationship Id="rId12" Type="http://schemas.openxmlformats.org/officeDocument/2006/relationships/image" Target="../media/image57.png"/><Relationship Id="rId2" Type="http://schemas.openxmlformats.org/officeDocument/2006/relationships/tags" Target="../tags/tag205.xml"/><Relationship Id="rId16" Type="http://schemas.openxmlformats.org/officeDocument/2006/relationships/image" Target="../media/image47.png"/><Relationship Id="rId1" Type="http://schemas.openxmlformats.org/officeDocument/2006/relationships/tags" Target="../tags/tag204.xml"/><Relationship Id="rId6" Type="http://schemas.openxmlformats.org/officeDocument/2006/relationships/tags" Target="../tags/tag209.xml"/><Relationship Id="rId11" Type="http://schemas.openxmlformats.org/officeDocument/2006/relationships/notesSlide" Target="../notesSlides/notesSlide19.xml"/><Relationship Id="rId5" Type="http://schemas.openxmlformats.org/officeDocument/2006/relationships/tags" Target="../tags/tag208.xml"/><Relationship Id="rId15" Type="http://schemas.openxmlformats.org/officeDocument/2006/relationships/image" Target="../media/image34.png"/><Relationship Id="rId10" Type="http://schemas.openxmlformats.org/officeDocument/2006/relationships/slideLayout" Target="../slideLayouts/slideLayout1.xml"/><Relationship Id="rId4" Type="http://schemas.openxmlformats.org/officeDocument/2006/relationships/tags" Target="../tags/tag207.xml"/><Relationship Id="rId9" Type="http://schemas.openxmlformats.org/officeDocument/2006/relationships/tags" Target="../tags/tag212.xml"/><Relationship Id="rId14" Type="http://schemas.openxmlformats.org/officeDocument/2006/relationships/image" Target="../media/image35.png"/></Relationships>
</file>

<file path=ppt/slides/_rels/slide28.xml.rels><?xml version="1.0" encoding="UTF-8" standalone="yes"?>
<Relationships xmlns="http://schemas.openxmlformats.org/package/2006/relationships"><Relationship Id="rId8" Type="http://schemas.openxmlformats.org/officeDocument/2006/relationships/tags" Target="../tags/tag220.xml"/><Relationship Id="rId13" Type="http://schemas.openxmlformats.org/officeDocument/2006/relationships/notesSlide" Target="../notesSlides/notesSlide20.xml"/><Relationship Id="rId18" Type="http://schemas.openxmlformats.org/officeDocument/2006/relationships/image" Target="../media/image35.png"/><Relationship Id="rId3" Type="http://schemas.openxmlformats.org/officeDocument/2006/relationships/tags" Target="../tags/tag215.xml"/><Relationship Id="rId7" Type="http://schemas.openxmlformats.org/officeDocument/2006/relationships/tags" Target="../tags/tag219.xml"/><Relationship Id="rId12" Type="http://schemas.openxmlformats.org/officeDocument/2006/relationships/slideLayout" Target="../slideLayouts/slideLayout2.xml"/><Relationship Id="rId17" Type="http://schemas.openxmlformats.org/officeDocument/2006/relationships/image" Target="../media/image48.png"/><Relationship Id="rId2" Type="http://schemas.openxmlformats.org/officeDocument/2006/relationships/tags" Target="../tags/tag214.xml"/><Relationship Id="rId16" Type="http://schemas.openxmlformats.org/officeDocument/2006/relationships/image" Target="../media/image34.png"/><Relationship Id="rId1" Type="http://schemas.openxmlformats.org/officeDocument/2006/relationships/tags" Target="../tags/tag213.xml"/><Relationship Id="rId6" Type="http://schemas.openxmlformats.org/officeDocument/2006/relationships/tags" Target="../tags/tag218.xml"/><Relationship Id="rId11" Type="http://schemas.openxmlformats.org/officeDocument/2006/relationships/tags" Target="../tags/tag223.xml"/><Relationship Id="rId5" Type="http://schemas.openxmlformats.org/officeDocument/2006/relationships/tags" Target="../tags/tag217.xml"/><Relationship Id="rId15" Type="http://schemas.openxmlformats.org/officeDocument/2006/relationships/image" Target="../media/image47.png"/><Relationship Id="rId10" Type="http://schemas.openxmlformats.org/officeDocument/2006/relationships/tags" Target="../tags/tag222.xml"/><Relationship Id="rId4" Type="http://schemas.openxmlformats.org/officeDocument/2006/relationships/tags" Target="../tags/tag216.xml"/><Relationship Id="rId9" Type="http://schemas.openxmlformats.org/officeDocument/2006/relationships/tags" Target="../tags/tag221.xml"/><Relationship Id="rId14" Type="http://schemas.openxmlformats.org/officeDocument/2006/relationships/image" Target="../media/image58.jpg"/></Relationships>
</file>

<file path=ppt/slides/_rels/slide29.xml.rels><?xml version="1.0" encoding="UTF-8" standalone="yes"?>
<Relationships xmlns="http://schemas.openxmlformats.org/package/2006/relationships"><Relationship Id="rId8" Type="http://schemas.openxmlformats.org/officeDocument/2006/relationships/tags" Target="../tags/tag231.xml"/><Relationship Id="rId13" Type="http://schemas.openxmlformats.org/officeDocument/2006/relationships/image" Target="../media/image59.jpeg"/><Relationship Id="rId3" Type="http://schemas.openxmlformats.org/officeDocument/2006/relationships/tags" Target="../tags/tag226.xml"/><Relationship Id="rId7" Type="http://schemas.openxmlformats.org/officeDocument/2006/relationships/tags" Target="../tags/tag230.xml"/><Relationship Id="rId12" Type="http://schemas.openxmlformats.org/officeDocument/2006/relationships/slideLayout" Target="../slideLayouts/slideLayout2.xml"/><Relationship Id="rId2" Type="http://schemas.openxmlformats.org/officeDocument/2006/relationships/tags" Target="../tags/tag225.xml"/><Relationship Id="rId1" Type="http://schemas.openxmlformats.org/officeDocument/2006/relationships/tags" Target="../tags/tag224.xml"/><Relationship Id="rId6" Type="http://schemas.openxmlformats.org/officeDocument/2006/relationships/tags" Target="../tags/tag229.xml"/><Relationship Id="rId11" Type="http://schemas.openxmlformats.org/officeDocument/2006/relationships/tags" Target="../tags/tag234.xml"/><Relationship Id="rId5" Type="http://schemas.openxmlformats.org/officeDocument/2006/relationships/tags" Target="../tags/tag228.xml"/><Relationship Id="rId10" Type="http://schemas.openxmlformats.org/officeDocument/2006/relationships/tags" Target="../tags/tag233.xml"/><Relationship Id="rId4" Type="http://schemas.openxmlformats.org/officeDocument/2006/relationships/tags" Target="../tags/tag227.xml"/><Relationship Id="rId9" Type="http://schemas.openxmlformats.org/officeDocument/2006/relationships/tags" Target="../tags/tag232.xml"/></Relationships>
</file>

<file path=ppt/slides/_rels/slide30.xml.rels><?xml version="1.0" encoding="UTF-8" standalone="yes"?>
<Relationships xmlns="http://schemas.openxmlformats.org/package/2006/relationships"><Relationship Id="rId8" Type="http://schemas.openxmlformats.org/officeDocument/2006/relationships/notesSlide" Target="../notesSlides/notesSlide21.xml"/><Relationship Id="rId3" Type="http://schemas.openxmlformats.org/officeDocument/2006/relationships/tags" Target="../tags/tag237.xml"/><Relationship Id="rId7" Type="http://schemas.openxmlformats.org/officeDocument/2006/relationships/slideLayout" Target="../slideLayouts/slideLayout4.xml"/><Relationship Id="rId2" Type="http://schemas.openxmlformats.org/officeDocument/2006/relationships/tags" Target="../tags/tag236.xml"/><Relationship Id="rId1" Type="http://schemas.openxmlformats.org/officeDocument/2006/relationships/tags" Target="../tags/tag235.xml"/><Relationship Id="rId6" Type="http://schemas.openxmlformats.org/officeDocument/2006/relationships/tags" Target="../tags/tag240.xml"/><Relationship Id="rId5" Type="http://schemas.openxmlformats.org/officeDocument/2006/relationships/tags" Target="../tags/tag239.xml"/><Relationship Id="rId4" Type="http://schemas.openxmlformats.org/officeDocument/2006/relationships/tags" Target="../tags/tag238.xml"/><Relationship Id="rId9" Type="http://schemas.openxmlformats.org/officeDocument/2006/relationships/image" Target="../media/image60.jpg"/></Relationships>
</file>

<file path=ppt/slides/_rels/slide31.xml.rels><?xml version="1.0" encoding="UTF-8" standalone="yes"?>
<Relationships xmlns="http://schemas.openxmlformats.org/package/2006/relationships"><Relationship Id="rId3" Type="http://schemas.openxmlformats.org/officeDocument/2006/relationships/tags" Target="../tags/tag243.xml"/><Relationship Id="rId7" Type="http://schemas.openxmlformats.org/officeDocument/2006/relationships/image" Target="../media/image61.jpg"/><Relationship Id="rId2" Type="http://schemas.openxmlformats.org/officeDocument/2006/relationships/tags" Target="../tags/tag242.xml"/><Relationship Id="rId1" Type="http://schemas.openxmlformats.org/officeDocument/2006/relationships/tags" Target="../tags/tag241.xml"/><Relationship Id="rId6" Type="http://schemas.openxmlformats.org/officeDocument/2006/relationships/slideLayout" Target="../slideLayouts/slideLayout2.xml"/><Relationship Id="rId5" Type="http://schemas.openxmlformats.org/officeDocument/2006/relationships/tags" Target="../tags/tag245.xml"/><Relationship Id="rId4" Type="http://schemas.openxmlformats.org/officeDocument/2006/relationships/tags" Target="../tags/tag244.xml"/></Relationships>
</file>

<file path=ppt/slides/_rels/slide32.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tags" Target="../tags/tag258.xml"/><Relationship Id="rId18" Type="http://schemas.openxmlformats.org/officeDocument/2006/relationships/notesSlide" Target="../notesSlides/notesSlide22.xml"/><Relationship Id="rId3" Type="http://schemas.openxmlformats.org/officeDocument/2006/relationships/tags" Target="../tags/tag248.xml"/><Relationship Id="rId21" Type="http://schemas.openxmlformats.org/officeDocument/2006/relationships/image" Target="../media/image49.png"/><Relationship Id="rId7" Type="http://schemas.openxmlformats.org/officeDocument/2006/relationships/tags" Target="../tags/tag252.xml"/><Relationship Id="rId12" Type="http://schemas.openxmlformats.org/officeDocument/2006/relationships/tags" Target="../tags/tag257.xml"/><Relationship Id="rId17" Type="http://schemas.openxmlformats.org/officeDocument/2006/relationships/slideLayout" Target="../slideLayouts/slideLayout5.xml"/><Relationship Id="rId25" Type="http://schemas.openxmlformats.org/officeDocument/2006/relationships/image" Target="../media/image65.png"/><Relationship Id="rId2" Type="http://schemas.openxmlformats.org/officeDocument/2006/relationships/tags" Target="../tags/tag247.xml"/><Relationship Id="rId16" Type="http://schemas.openxmlformats.org/officeDocument/2006/relationships/tags" Target="../tags/tag261.xml"/><Relationship Id="rId20" Type="http://schemas.openxmlformats.org/officeDocument/2006/relationships/image" Target="../media/image63.png"/><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tags" Target="../tags/tag256.xml"/><Relationship Id="rId24" Type="http://schemas.openxmlformats.org/officeDocument/2006/relationships/image" Target="../media/image35.png"/><Relationship Id="rId5" Type="http://schemas.openxmlformats.org/officeDocument/2006/relationships/tags" Target="../tags/tag250.xml"/><Relationship Id="rId15" Type="http://schemas.openxmlformats.org/officeDocument/2006/relationships/tags" Target="../tags/tag260.xml"/><Relationship Id="rId23" Type="http://schemas.openxmlformats.org/officeDocument/2006/relationships/image" Target="../media/image34.png"/><Relationship Id="rId10" Type="http://schemas.openxmlformats.org/officeDocument/2006/relationships/tags" Target="../tags/tag255.xml"/><Relationship Id="rId19" Type="http://schemas.openxmlformats.org/officeDocument/2006/relationships/image" Target="../media/image62.png"/><Relationship Id="rId4" Type="http://schemas.openxmlformats.org/officeDocument/2006/relationships/tags" Target="../tags/tag249.xml"/><Relationship Id="rId9" Type="http://schemas.openxmlformats.org/officeDocument/2006/relationships/tags" Target="../tags/tag254.xml"/><Relationship Id="rId14" Type="http://schemas.openxmlformats.org/officeDocument/2006/relationships/tags" Target="../tags/tag259.xml"/><Relationship Id="rId22" Type="http://schemas.openxmlformats.org/officeDocument/2006/relationships/image" Target="../media/image64.png"/></Relationships>
</file>

<file path=ppt/slides/_rels/slide33.xml.rels><?xml version="1.0" encoding="UTF-8" standalone="yes"?>
<Relationships xmlns="http://schemas.openxmlformats.org/package/2006/relationships"><Relationship Id="rId8" Type="http://schemas.openxmlformats.org/officeDocument/2006/relationships/notesSlide" Target="../notesSlides/notesSlide23.xml"/><Relationship Id="rId3" Type="http://schemas.openxmlformats.org/officeDocument/2006/relationships/tags" Target="../tags/tag264.xml"/><Relationship Id="rId7" Type="http://schemas.openxmlformats.org/officeDocument/2006/relationships/slideLayout" Target="../slideLayouts/slideLayout5.xml"/><Relationship Id="rId12" Type="http://schemas.openxmlformats.org/officeDocument/2006/relationships/image" Target="../media/image65.png"/><Relationship Id="rId2" Type="http://schemas.openxmlformats.org/officeDocument/2006/relationships/tags" Target="../tags/tag263.xml"/><Relationship Id="rId1" Type="http://schemas.openxmlformats.org/officeDocument/2006/relationships/tags" Target="../tags/tag262.xml"/><Relationship Id="rId6" Type="http://schemas.openxmlformats.org/officeDocument/2006/relationships/tags" Target="../tags/tag267.xml"/><Relationship Id="rId11" Type="http://schemas.openxmlformats.org/officeDocument/2006/relationships/image" Target="../media/image68.png"/><Relationship Id="rId5" Type="http://schemas.openxmlformats.org/officeDocument/2006/relationships/tags" Target="../tags/tag266.xml"/><Relationship Id="rId10" Type="http://schemas.openxmlformats.org/officeDocument/2006/relationships/image" Target="../media/image67.jpg"/><Relationship Id="rId4" Type="http://schemas.openxmlformats.org/officeDocument/2006/relationships/tags" Target="../tags/tag265.xml"/><Relationship Id="rId9" Type="http://schemas.openxmlformats.org/officeDocument/2006/relationships/image" Target="../media/image66.png"/></Relationships>
</file>

<file path=ppt/slides/_rels/slide34.xml.rels><?xml version="1.0" encoding="UTF-8" standalone="yes"?>
<Relationships xmlns="http://schemas.openxmlformats.org/package/2006/relationships"><Relationship Id="rId8" Type="http://schemas.openxmlformats.org/officeDocument/2006/relationships/tags" Target="../tags/tag275.xml"/><Relationship Id="rId13" Type="http://schemas.openxmlformats.org/officeDocument/2006/relationships/tags" Target="../tags/tag280.xml"/><Relationship Id="rId18" Type="http://schemas.openxmlformats.org/officeDocument/2006/relationships/image" Target="../media/image69.png"/><Relationship Id="rId3" Type="http://schemas.openxmlformats.org/officeDocument/2006/relationships/tags" Target="../tags/tag270.xml"/><Relationship Id="rId21" Type="http://schemas.openxmlformats.org/officeDocument/2006/relationships/image" Target="../media/image71.png"/><Relationship Id="rId7" Type="http://schemas.openxmlformats.org/officeDocument/2006/relationships/tags" Target="../tags/tag274.xml"/><Relationship Id="rId12" Type="http://schemas.openxmlformats.org/officeDocument/2006/relationships/tags" Target="../tags/tag279.xml"/><Relationship Id="rId17" Type="http://schemas.openxmlformats.org/officeDocument/2006/relationships/notesSlide" Target="../notesSlides/notesSlide24.xml"/><Relationship Id="rId2" Type="http://schemas.openxmlformats.org/officeDocument/2006/relationships/tags" Target="../tags/tag269.xml"/><Relationship Id="rId16" Type="http://schemas.openxmlformats.org/officeDocument/2006/relationships/slideLayout" Target="../slideLayouts/slideLayout6.xml"/><Relationship Id="rId20" Type="http://schemas.openxmlformats.org/officeDocument/2006/relationships/image" Target="../media/image70.jpg"/><Relationship Id="rId1" Type="http://schemas.openxmlformats.org/officeDocument/2006/relationships/tags" Target="../tags/tag268.xml"/><Relationship Id="rId6" Type="http://schemas.openxmlformats.org/officeDocument/2006/relationships/tags" Target="../tags/tag273.xml"/><Relationship Id="rId11" Type="http://schemas.openxmlformats.org/officeDocument/2006/relationships/tags" Target="../tags/tag278.xml"/><Relationship Id="rId24" Type="http://schemas.microsoft.com/office/2007/relationships/hdphoto" Target="../media/hdphoto3.wdp"/><Relationship Id="rId5" Type="http://schemas.openxmlformats.org/officeDocument/2006/relationships/tags" Target="../tags/tag272.xml"/><Relationship Id="rId15" Type="http://schemas.openxmlformats.org/officeDocument/2006/relationships/tags" Target="../tags/tag282.xml"/><Relationship Id="rId23" Type="http://schemas.openxmlformats.org/officeDocument/2006/relationships/image" Target="../media/image72.png"/><Relationship Id="rId10" Type="http://schemas.openxmlformats.org/officeDocument/2006/relationships/tags" Target="../tags/tag277.xml"/><Relationship Id="rId19" Type="http://schemas.microsoft.com/office/2007/relationships/hdphoto" Target="../media/hdphoto1.wdp"/><Relationship Id="rId4" Type="http://schemas.openxmlformats.org/officeDocument/2006/relationships/tags" Target="../tags/tag271.xml"/><Relationship Id="rId9" Type="http://schemas.openxmlformats.org/officeDocument/2006/relationships/tags" Target="../tags/tag276.xml"/><Relationship Id="rId14" Type="http://schemas.openxmlformats.org/officeDocument/2006/relationships/tags" Target="../tags/tag281.xml"/><Relationship Id="rId22"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tags" Target="../tags/tag285.xml"/><Relationship Id="rId7" Type="http://schemas.openxmlformats.org/officeDocument/2006/relationships/image" Target="../media/image73.jpg"/><Relationship Id="rId2" Type="http://schemas.openxmlformats.org/officeDocument/2006/relationships/tags" Target="../tags/tag284.xml"/><Relationship Id="rId1" Type="http://schemas.openxmlformats.org/officeDocument/2006/relationships/tags" Target="../tags/tag283.xml"/><Relationship Id="rId6" Type="http://schemas.openxmlformats.org/officeDocument/2006/relationships/slideLayout" Target="../slideLayouts/slideLayout4.xml"/><Relationship Id="rId5" Type="http://schemas.openxmlformats.org/officeDocument/2006/relationships/tags" Target="../tags/tag287.xml"/><Relationship Id="rId4" Type="http://schemas.openxmlformats.org/officeDocument/2006/relationships/tags" Target="../tags/tag286.xml"/></Relationships>
</file>

<file path=ppt/slides/_rels/slide36.xml.rels><?xml version="1.0" encoding="UTF-8" standalone="yes"?>
<Relationships xmlns="http://schemas.openxmlformats.org/package/2006/relationships"><Relationship Id="rId3" Type="http://schemas.openxmlformats.org/officeDocument/2006/relationships/tags" Target="../tags/tag290.xml"/><Relationship Id="rId7" Type="http://schemas.openxmlformats.org/officeDocument/2006/relationships/image" Target="../media/image74.jpg"/><Relationship Id="rId2" Type="http://schemas.openxmlformats.org/officeDocument/2006/relationships/tags" Target="../tags/tag289.xml"/><Relationship Id="rId1" Type="http://schemas.openxmlformats.org/officeDocument/2006/relationships/tags" Target="../tags/tag288.xml"/><Relationship Id="rId6" Type="http://schemas.openxmlformats.org/officeDocument/2006/relationships/slideLayout" Target="../slideLayouts/slideLayout2.xml"/><Relationship Id="rId5" Type="http://schemas.openxmlformats.org/officeDocument/2006/relationships/tags" Target="../tags/tag292.xml"/><Relationship Id="rId4" Type="http://schemas.openxmlformats.org/officeDocument/2006/relationships/tags" Target="../tags/tag291.xml"/></Relationships>
</file>

<file path=ppt/slides/_rels/slide37.xml.rels><?xml version="1.0" encoding="UTF-8" standalone="yes"?>
<Relationships xmlns="http://schemas.openxmlformats.org/package/2006/relationships"><Relationship Id="rId8" Type="http://schemas.openxmlformats.org/officeDocument/2006/relationships/notesSlide" Target="../notesSlides/notesSlide25.xml"/><Relationship Id="rId3" Type="http://schemas.openxmlformats.org/officeDocument/2006/relationships/tags" Target="../tags/tag295.xml"/><Relationship Id="rId7" Type="http://schemas.openxmlformats.org/officeDocument/2006/relationships/slideLayout" Target="../slideLayouts/slideLayout2.xml"/><Relationship Id="rId2" Type="http://schemas.openxmlformats.org/officeDocument/2006/relationships/tags" Target="../tags/tag294.xml"/><Relationship Id="rId1" Type="http://schemas.openxmlformats.org/officeDocument/2006/relationships/tags" Target="../tags/tag293.xml"/><Relationship Id="rId6" Type="http://schemas.openxmlformats.org/officeDocument/2006/relationships/tags" Target="../tags/tag298.xml"/><Relationship Id="rId5" Type="http://schemas.openxmlformats.org/officeDocument/2006/relationships/tags" Target="../tags/tag297.xml"/><Relationship Id="rId4" Type="http://schemas.openxmlformats.org/officeDocument/2006/relationships/tags" Target="../tags/tag296.xml"/><Relationship Id="rId9" Type="http://schemas.openxmlformats.org/officeDocument/2006/relationships/image" Target="../media/image75.jpg"/></Relationships>
</file>

<file path=ppt/slides/_rels/slide38.xml.rels><?xml version="1.0" encoding="UTF-8" standalone="yes"?>
<Relationships xmlns="http://schemas.openxmlformats.org/package/2006/relationships"><Relationship Id="rId8" Type="http://schemas.openxmlformats.org/officeDocument/2006/relationships/tags" Target="../tags/tag306.xml"/><Relationship Id="rId13" Type="http://schemas.openxmlformats.org/officeDocument/2006/relationships/tags" Target="../tags/tag311.xml"/><Relationship Id="rId18" Type="http://schemas.openxmlformats.org/officeDocument/2006/relationships/tags" Target="../tags/tag316.xml"/><Relationship Id="rId26" Type="http://schemas.openxmlformats.org/officeDocument/2006/relationships/image" Target="../media/image79.png"/><Relationship Id="rId3" Type="http://schemas.openxmlformats.org/officeDocument/2006/relationships/tags" Target="../tags/tag301.xml"/><Relationship Id="rId21" Type="http://schemas.openxmlformats.org/officeDocument/2006/relationships/slideLayout" Target="../slideLayouts/slideLayout4.xml"/><Relationship Id="rId7" Type="http://schemas.openxmlformats.org/officeDocument/2006/relationships/tags" Target="../tags/tag305.xml"/><Relationship Id="rId12" Type="http://schemas.openxmlformats.org/officeDocument/2006/relationships/tags" Target="../tags/tag310.xml"/><Relationship Id="rId17" Type="http://schemas.openxmlformats.org/officeDocument/2006/relationships/tags" Target="../tags/tag315.xml"/><Relationship Id="rId25" Type="http://schemas.openxmlformats.org/officeDocument/2006/relationships/image" Target="../media/image78.png"/><Relationship Id="rId2" Type="http://schemas.openxmlformats.org/officeDocument/2006/relationships/tags" Target="../tags/tag300.xml"/><Relationship Id="rId16" Type="http://schemas.openxmlformats.org/officeDocument/2006/relationships/tags" Target="../tags/tag314.xml"/><Relationship Id="rId20" Type="http://schemas.openxmlformats.org/officeDocument/2006/relationships/tags" Target="../tags/tag318.xml"/><Relationship Id="rId29" Type="http://schemas.microsoft.com/office/2007/relationships/hdphoto" Target="../media/hdphoto5.wdp"/><Relationship Id="rId1" Type="http://schemas.openxmlformats.org/officeDocument/2006/relationships/tags" Target="../tags/tag299.xml"/><Relationship Id="rId6" Type="http://schemas.openxmlformats.org/officeDocument/2006/relationships/tags" Target="../tags/tag304.xml"/><Relationship Id="rId11" Type="http://schemas.openxmlformats.org/officeDocument/2006/relationships/tags" Target="../tags/tag309.xml"/><Relationship Id="rId24" Type="http://schemas.openxmlformats.org/officeDocument/2006/relationships/image" Target="../media/image77.png"/><Relationship Id="rId32" Type="http://schemas.openxmlformats.org/officeDocument/2006/relationships/image" Target="../media/image83.png"/><Relationship Id="rId5" Type="http://schemas.openxmlformats.org/officeDocument/2006/relationships/tags" Target="../tags/tag303.xml"/><Relationship Id="rId15" Type="http://schemas.openxmlformats.org/officeDocument/2006/relationships/tags" Target="../tags/tag313.xml"/><Relationship Id="rId23" Type="http://schemas.openxmlformats.org/officeDocument/2006/relationships/image" Target="../media/image76.png"/><Relationship Id="rId28" Type="http://schemas.openxmlformats.org/officeDocument/2006/relationships/image" Target="../media/image80.png"/><Relationship Id="rId10" Type="http://schemas.openxmlformats.org/officeDocument/2006/relationships/tags" Target="../tags/tag308.xml"/><Relationship Id="rId19" Type="http://schemas.openxmlformats.org/officeDocument/2006/relationships/tags" Target="../tags/tag317.xml"/><Relationship Id="rId31" Type="http://schemas.openxmlformats.org/officeDocument/2006/relationships/image" Target="../media/image82.png"/><Relationship Id="rId4" Type="http://schemas.openxmlformats.org/officeDocument/2006/relationships/tags" Target="../tags/tag302.xml"/><Relationship Id="rId9" Type="http://schemas.openxmlformats.org/officeDocument/2006/relationships/tags" Target="../tags/tag307.xml"/><Relationship Id="rId14" Type="http://schemas.openxmlformats.org/officeDocument/2006/relationships/tags" Target="../tags/tag312.xml"/><Relationship Id="rId22" Type="http://schemas.openxmlformats.org/officeDocument/2006/relationships/notesSlide" Target="../notesSlides/notesSlide26.xml"/><Relationship Id="rId27" Type="http://schemas.microsoft.com/office/2007/relationships/hdphoto" Target="../media/hdphoto4.wdp"/><Relationship Id="rId30" Type="http://schemas.openxmlformats.org/officeDocument/2006/relationships/image" Target="../media/image81.png"/></Relationships>
</file>

<file path=ppt/slides/_rels/slide39.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tags" Target="../tags/tag321.xml"/><Relationship Id="rId7" Type="http://schemas.openxmlformats.org/officeDocument/2006/relationships/notesSlide" Target="../notesSlides/notesSlide27.xml"/><Relationship Id="rId2" Type="http://schemas.openxmlformats.org/officeDocument/2006/relationships/tags" Target="../tags/tag320.xml"/><Relationship Id="rId1" Type="http://schemas.openxmlformats.org/officeDocument/2006/relationships/tags" Target="../tags/tag319.xml"/><Relationship Id="rId6" Type="http://schemas.openxmlformats.org/officeDocument/2006/relationships/slideLayout" Target="../slideLayouts/slideLayout4.xml"/><Relationship Id="rId5" Type="http://schemas.openxmlformats.org/officeDocument/2006/relationships/tags" Target="../tags/tag323.xml"/><Relationship Id="rId4" Type="http://schemas.openxmlformats.org/officeDocument/2006/relationships/tags" Target="../tags/tag322.xml"/><Relationship Id="rId9" Type="http://schemas.openxmlformats.org/officeDocument/2006/relationships/image" Target="../media/image66.png"/></Relationships>
</file>

<file path=ppt/slides/_rels/slide40.xml.rels><?xml version="1.0" encoding="UTF-8" standalone="yes"?>
<Relationships xmlns="http://schemas.openxmlformats.org/package/2006/relationships"><Relationship Id="rId3" Type="http://schemas.openxmlformats.org/officeDocument/2006/relationships/tags" Target="../tags/tag326.xml"/><Relationship Id="rId7" Type="http://schemas.openxmlformats.org/officeDocument/2006/relationships/image" Target="../media/image85.jpg"/><Relationship Id="rId2" Type="http://schemas.openxmlformats.org/officeDocument/2006/relationships/tags" Target="../tags/tag325.xml"/><Relationship Id="rId1" Type="http://schemas.openxmlformats.org/officeDocument/2006/relationships/tags" Target="../tags/tag324.xml"/><Relationship Id="rId6" Type="http://schemas.openxmlformats.org/officeDocument/2006/relationships/slideLayout" Target="../slideLayouts/slideLayout4.xml"/><Relationship Id="rId5" Type="http://schemas.openxmlformats.org/officeDocument/2006/relationships/tags" Target="../tags/tag328.xml"/><Relationship Id="rId4" Type="http://schemas.openxmlformats.org/officeDocument/2006/relationships/tags" Target="../tags/tag327.xml"/></Relationships>
</file>

<file path=ppt/slides/_rels/slide41.xml.rels><?xml version="1.0" encoding="UTF-8" standalone="yes"?>
<Relationships xmlns="http://schemas.openxmlformats.org/package/2006/relationships"><Relationship Id="rId8" Type="http://schemas.openxmlformats.org/officeDocument/2006/relationships/tags" Target="../tags/tag336.xml"/><Relationship Id="rId3" Type="http://schemas.openxmlformats.org/officeDocument/2006/relationships/tags" Target="../tags/tag331.xml"/><Relationship Id="rId7" Type="http://schemas.openxmlformats.org/officeDocument/2006/relationships/tags" Target="../tags/tag335.xml"/><Relationship Id="rId2" Type="http://schemas.openxmlformats.org/officeDocument/2006/relationships/tags" Target="../tags/tag330.xml"/><Relationship Id="rId1" Type="http://schemas.openxmlformats.org/officeDocument/2006/relationships/tags" Target="../tags/tag329.xml"/><Relationship Id="rId6" Type="http://schemas.openxmlformats.org/officeDocument/2006/relationships/tags" Target="../tags/tag334.xml"/><Relationship Id="rId11" Type="http://schemas.openxmlformats.org/officeDocument/2006/relationships/notesSlide" Target="../notesSlides/notesSlide28.xml"/><Relationship Id="rId5" Type="http://schemas.openxmlformats.org/officeDocument/2006/relationships/tags" Target="../tags/tag333.xml"/><Relationship Id="rId10" Type="http://schemas.openxmlformats.org/officeDocument/2006/relationships/slideLayout" Target="../slideLayouts/slideLayout3.xml"/><Relationship Id="rId4" Type="http://schemas.openxmlformats.org/officeDocument/2006/relationships/tags" Target="../tags/tag332.xml"/><Relationship Id="rId9" Type="http://schemas.openxmlformats.org/officeDocument/2006/relationships/tags" Target="../tags/tag337.xml"/></Relationships>
</file>

<file path=ppt/slides/_rels/slide42.xml.rels><?xml version="1.0" encoding="UTF-8" standalone="yes"?>
<Relationships xmlns="http://schemas.openxmlformats.org/package/2006/relationships"><Relationship Id="rId3" Type="http://schemas.openxmlformats.org/officeDocument/2006/relationships/tags" Target="../tags/tag340.xml"/><Relationship Id="rId2" Type="http://schemas.openxmlformats.org/officeDocument/2006/relationships/tags" Target="../tags/tag339.xml"/><Relationship Id="rId1" Type="http://schemas.openxmlformats.org/officeDocument/2006/relationships/tags" Target="../tags/tag338.xml"/><Relationship Id="rId5" Type="http://schemas.openxmlformats.org/officeDocument/2006/relationships/image" Target="../media/image86.jpg"/><Relationship Id="rId4"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8" Type="http://schemas.openxmlformats.org/officeDocument/2006/relationships/slideLayout" Target="../slideLayouts/slideLayout5.xml"/><Relationship Id="rId13" Type="http://schemas.openxmlformats.org/officeDocument/2006/relationships/image" Target="../media/image90.jpg"/><Relationship Id="rId3" Type="http://schemas.openxmlformats.org/officeDocument/2006/relationships/tags" Target="../tags/tag343.xml"/><Relationship Id="rId7" Type="http://schemas.openxmlformats.org/officeDocument/2006/relationships/tags" Target="../tags/tag347.xml"/><Relationship Id="rId12" Type="http://schemas.openxmlformats.org/officeDocument/2006/relationships/image" Target="../media/image89.jpg"/><Relationship Id="rId2" Type="http://schemas.openxmlformats.org/officeDocument/2006/relationships/tags" Target="../tags/tag342.xml"/><Relationship Id="rId16" Type="http://schemas.openxmlformats.org/officeDocument/2006/relationships/image" Target="../media/image93.png"/><Relationship Id="rId1" Type="http://schemas.openxmlformats.org/officeDocument/2006/relationships/tags" Target="../tags/tag341.xml"/><Relationship Id="rId6" Type="http://schemas.openxmlformats.org/officeDocument/2006/relationships/tags" Target="../tags/tag346.xml"/><Relationship Id="rId11" Type="http://schemas.openxmlformats.org/officeDocument/2006/relationships/image" Target="../media/image88.jpg"/><Relationship Id="rId5" Type="http://schemas.openxmlformats.org/officeDocument/2006/relationships/tags" Target="../tags/tag345.xml"/><Relationship Id="rId15" Type="http://schemas.openxmlformats.org/officeDocument/2006/relationships/image" Target="../media/image92.jpg"/><Relationship Id="rId10" Type="http://schemas.openxmlformats.org/officeDocument/2006/relationships/image" Target="../media/image87.jpg"/><Relationship Id="rId4" Type="http://schemas.openxmlformats.org/officeDocument/2006/relationships/tags" Target="../tags/tag344.xml"/><Relationship Id="rId9" Type="http://schemas.openxmlformats.org/officeDocument/2006/relationships/notesSlide" Target="../notesSlides/notesSlide29.xml"/><Relationship Id="rId14" Type="http://schemas.openxmlformats.org/officeDocument/2006/relationships/image" Target="../media/image91.jpg"/></Relationships>
</file>

<file path=ppt/slides/_rels/slide4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tags" Target="../tags/tag350.xml"/><Relationship Id="rId2" Type="http://schemas.openxmlformats.org/officeDocument/2006/relationships/tags" Target="../tags/tag349.xml"/><Relationship Id="rId1" Type="http://schemas.openxmlformats.org/officeDocument/2006/relationships/tags" Target="../tags/tag348.xml"/><Relationship Id="rId4"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8" Type="http://schemas.openxmlformats.org/officeDocument/2006/relationships/tags" Target="../tags/tag358.xml"/><Relationship Id="rId13" Type="http://schemas.openxmlformats.org/officeDocument/2006/relationships/slideLayout" Target="../slideLayouts/slideLayout5.xml"/><Relationship Id="rId18" Type="http://schemas.openxmlformats.org/officeDocument/2006/relationships/image" Target="../media/image99.jpg"/><Relationship Id="rId3" Type="http://schemas.openxmlformats.org/officeDocument/2006/relationships/tags" Target="../tags/tag353.xml"/><Relationship Id="rId21" Type="http://schemas.openxmlformats.org/officeDocument/2006/relationships/image" Target="../media/image102.jpeg"/><Relationship Id="rId7" Type="http://schemas.openxmlformats.org/officeDocument/2006/relationships/tags" Target="../tags/tag357.xml"/><Relationship Id="rId12" Type="http://schemas.openxmlformats.org/officeDocument/2006/relationships/tags" Target="../tags/tag362.xml"/><Relationship Id="rId17" Type="http://schemas.openxmlformats.org/officeDocument/2006/relationships/image" Target="../media/image98.jpg"/><Relationship Id="rId2" Type="http://schemas.openxmlformats.org/officeDocument/2006/relationships/tags" Target="../tags/tag352.xml"/><Relationship Id="rId16" Type="http://schemas.openxmlformats.org/officeDocument/2006/relationships/image" Target="../media/image97.jpg"/><Relationship Id="rId20" Type="http://schemas.openxmlformats.org/officeDocument/2006/relationships/image" Target="../media/image101.png"/><Relationship Id="rId1" Type="http://schemas.openxmlformats.org/officeDocument/2006/relationships/tags" Target="../tags/tag351.xml"/><Relationship Id="rId6" Type="http://schemas.openxmlformats.org/officeDocument/2006/relationships/tags" Target="../tags/tag356.xml"/><Relationship Id="rId11" Type="http://schemas.openxmlformats.org/officeDocument/2006/relationships/tags" Target="../tags/tag361.xml"/><Relationship Id="rId5" Type="http://schemas.openxmlformats.org/officeDocument/2006/relationships/tags" Target="../tags/tag355.xml"/><Relationship Id="rId15" Type="http://schemas.openxmlformats.org/officeDocument/2006/relationships/image" Target="../media/image96.jpg"/><Relationship Id="rId10" Type="http://schemas.openxmlformats.org/officeDocument/2006/relationships/tags" Target="../tags/tag360.xml"/><Relationship Id="rId19" Type="http://schemas.openxmlformats.org/officeDocument/2006/relationships/image" Target="../media/image100.png"/><Relationship Id="rId4" Type="http://schemas.openxmlformats.org/officeDocument/2006/relationships/tags" Target="../tags/tag354.xml"/><Relationship Id="rId9" Type="http://schemas.openxmlformats.org/officeDocument/2006/relationships/tags" Target="../tags/tag359.xml"/><Relationship Id="rId14" Type="http://schemas.openxmlformats.org/officeDocument/2006/relationships/image" Target="../media/image95.jpg"/><Relationship Id="rId22" Type="http://schemas.openxmlformats.org/officeDocument/2006/relationships/image" Target="../media/image103.jpeg"/></Relationships>
</file>

<file path=ppt/slides/_rels/slide47.xml.rels><?xml version="1.0" encoding="UTF-8" standalone="yes"?>
<Relationships xmlns="http://schemas.openxmlformats.org/package/2006/relationships"><Relationship Id="rId8" Type="http://schemas.openxmlformats.org/officeDocument/2006/relationships/hyperlink" Target="mailto:ccharette@riverinstitute.ca" TargetMode="External"/><Relationship Id="rId3" Type="http://schemas.openxmlformats.org/officeDocument/2006/relationships/tags" Target="../tags/tag365.xml"/><Relationship Id="rId7" Type="http://schemas.openxmlformats.org/officeDocument/2006/relationships/hyperlink" Target="mailto:ederochie@riverinstitute.ca" TargetMode="External"/><Relationship Id="rId2" Type="http://schemas.openxmlformats.org/officeDocument/2006/relationships/tags" Target="../tags/tag364.xml"/><Relationship Id="rId1" Type="http://schemas.openxmlformats.org/officeDocument/2006/relationships/tags" Target="../tags/tag363.xml"/><Relationship Id="rId6" Type="http://schemas.openxmlformats.org/officeDocument/2006/relationships/image" Target="../media/image100.png"/><Relationship Id="rId5" Type="http://schemas.openxmlformats.org/officeDocument/2006/relationships/slideLayout" Target="../slideLayouts/slideLayout5.xml"/><Relationship Id="rId4" Type="http://schemas.openxmlformats.org/officeDocument/2006/relationships/tags" Target="../tags/tag366.xml"/><Relationship Id="rId9" Type="http://schemas.openxmlformats.org/officeDocument/2006/relationships/image" Target="../media/image96.jpg"/></Relationships>
</file>

<file path=ppt/slides/_rels/slide48.xml.rels><?xml version="1.0" encoding="UTF-8" standalone="yes"?>
<Relationships xmlns="http://schemas.openxmlformats.org/package/2006/relationships"><Relationship Id="rId3" Type="http://schemas.openxmlformats.org/officeDocument/2006/relationships/tags" Target="../tags/tag369.xml"/><Relationship Id="rId7" Type="http://schemas.openxmlformats.org/officeDocument/2006/relationships/image" Target="../media/image104.jpg"/><Relationship Id="rId2" Type="http://schemas.openxmlformats.org/officeDocument/2006/relationships/tags" Target="../tags/tag368.xml"/><Relationship Id="rId1" Type="http://schemas.openxmlformats.org/officeDocument/2006/relationships/tags" Target="../tags/tag367.xml"/><Relationship Id="rId6" Type="http://schemas.openxmlformats.org/officeDocument/2006/relationships/notesSlide" Target="../notesSlides/notesSlide30.xml"/><Relationship Id="rId5" Type="http://schemas.openxmlformats.org/officeDocument/2006/relationships/slideLayout" Target="../slideLayouts/slideLayout5.xml"/><Relationship Id="rId4" Type="http://schemas.openxmlformats.org/officeDocument/2006/relationships/tags" Target="../tags/tag370.xml"/></Relationships>
</file>

<file path=ppt/slides/_rels/slide49.xml.rels><?xml version="1.0" encoding="UTF-8" standalone="yes"?>
<Relationships xmlns="http://schemas.openxmlformats.org/package/2006/relationships"><Relationship Id="rId8" Type="http://schemas.openxmlformats.org/officeDocument/2006/relationships/tags" Target="../tags/tag378.xml"/><Relationship Id="rId13" Type="http://schemas.openxmlformats.org/officeDocument/2006/relationships/tags" Target="../tags/tag383.xml"/><Relationship Id="rId18" Type="http://schemas.openxmlformats.org/officeDocument/2006/relationships/image" Target="../media/image105.jpeg"/><Relationship Id="rId26" Type="http://schemas.openxmlformats.org/officeDocument/2006/relationships/image" Target="../media/image113.png"/><Relationship Id="rId3" Type="http://schemas.openxmlformats.org/officeDocument/2006/relationships/tags" Target="../tags/tag373.xml"/><Relationship Id="rId21" Type="http://schemas.openxmlformats.org/officeDocument/2006/relationships/image" Target="../media/image108.png"/><Relationship Id="rId7" Type="http://schemas.openxmlformats.org/officeDocument/2006/relationships/tags" Target="../tags/tag377.xml"/><Relationship Id="rId12" Type="http://schemas.openxmlformats.org/officeDocument/2006/relationships/tags" Target="../tags/tag382.xml"/><Relationship Id="rId17" Type="http://schemas.openxmlformats.org/officeDocument/2006/relationships/notesSlide" Target="../notesSlides/notesSlide31.xml"/><Relationship Id="rId25" Type="http://schemas.openxmlformats.org/officeDocument/2006/relationships/image" Target="../media/image112.png"/><Relationship Id="rId2" Type="http://schemas.openxmlformats.org/officeDocument/2006/relationships/tags" Target="../tags/tag372.xml"/><Relationship Id="rId16" Type="http://schemas.openxmlformats.org/officeDocument/2006/relationships/slideLayout" Target="../slideLayouts/slideLayout6.xml"/><Relationship Id="rId20" Type="http://schemas.openxmlformats.org/officeDocument/2006/relationships/image" Target="../media/image107.png"/><Relationship Id="rId29" Type="http://schemas.openxmlformats.org/officeDocument/2006/relationships/image" Target="../media/image116.png"/><Relationship Id="rId1" Type="http://schemas.openxmlformats.org/officeDocument/2006/relationships/tags" Target="../tags/tag371.xml"/><Relationship Id="rId6" Type="http://schemas.openxmlformats.org/officeDocument/2006/relationships/tags" Target="../tags/tag376.xml"/><Relationship Id="rId11" Type="http://schemas.openxmlformats.org/officeDocument/2006/relationships/tags" Target="../tags/tag381.xml"/><Relationship Id="rId24" Type="http://schemas.openxmlformats.org/officeDocument/2006/relationships/image" Target="../media/image111.jpeg"/><Relationship Id="rId5" Type="http://schemas.openxmlformats.org/officeDocument/2006/relationships/tags" Target="../tags/tag375.xml"/><Relationship Id="rId15" Type="http://schemas.openxmlformats.org/officeDocument/2006/relationships/tags" Target="../tags/tag385.xml"/><Relationship Id="rId23" Type="http://schemas.openxmlformats.org/officeDocument/2006/relationships/image" Target="../media/image110.png"/><Relationship Id="rId28" Type="http://schemas.openxmlformats.org/officeDocument/2006/relationships/image" Target="../media/image115.png"/><Relationship Id="rId10" Type="http://schemas.openxmlformats.org/officeDocument/2006/relationships/tags" Target="../tags/tag380.xml"/><Relationship Id="rId19" Type="http://schemas.openxmlformats.org/officeDocument/2006/relationships/image" Target="../media/image106.png"/><Relationship Id="rId4" Type="http://schemas.openxmlformats.org/officeDocument/2006/relationships/tags" Target="../tags/tag374.xml"/><Relationship Id="rId9" Type="http://schemas.openxmlformats.org/officeDocument/2006/relationships/tags" Target="../tags/tag379.xml"/><Relationship Id="rId14" Type="http://schemas.openxmlformats.org/officeDocument/2006/relationships/tags" Target="../tags/tag384.xml"/><Relationship Id="rId22" Type="http://schemas.openxmlformats.org/officeDocument/2006/relationships/image" Target="../media/image109.jpeg"/><Relationship Id="rId27" Type="http://schemas.openxmlformats.org/officeDocument/2006/relationships/image" Target="../media/image114.png"/><Relationship Id="rId30" Type="http://schemas.openxmlformats.org/officeDocument/2006/relationships/hyperlink" Target="mailto:ccharette@riverinstitute.ca"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object 3"/>
          <p:cNvPicPr/>
          <p:nvPr>
            <p:custDataLst>
              <p:tags r:id="rId1"/>
            </p:custDataLst>
          </p:nvPr>
        </p:nvPicPr>
        <p:blipFill>
          <a:blip r:embed="rId7" cstate="print"/>
          <a:stretch>
            <a:fillRect/>
          </a:stretch>
        </p:blipFill>
        <p:spPr>
          <a:xfrm>
            <a:off x="-370" y="0"/>
            <a:ext cx="12700370" cy="7772400"/>
          </a:xfrm>
          <a:prstGeom prst="rect">
            <a:avLst/>
          </a:prstGeom>
        </p:spPr>
      </p:pic>
      <p:sp>
        <p:nvSpPr>
          <p:cNvPr id="7" name="object 7"/>
          <p:cNvSpPr txBox="1"/>
          <p:nvPr>
            <p:custDataLst>
              <p:tags r:id="rId2"/>
            </p:custDataLst>
          </p:nvPr>
        </p:nvSpPr>
        <p:spPr>
          <a:xfrm>
            <a:off x="4220428" y="6219393"/>
            <a:ext cx="4255135" cy="1153160"/>
          </a:xfrm>
          <a:prstGeom prst="rect">
            <a:avLst/>
          </a:prstGeom>
        </p:spPr>
        <p:txBody>
          <a:bodyPr vert="horz" wrap="square" lIns="0" tIns="94615" rIns="0" bIns="0" rtlCol="0">
            <a:spAutoFit/>
          </a:bodyPr>
          <a:lstStyle/>
          <a:p>
            <a:pPr algn="ctr">
              <a:lnSpc>
                <a:spcPct val="100000"/>
              </a:lnSpc>
              <a:spcBef>
                <a:spcPts val="745"/>
              </a:spcBef>
            </a:pPr>
            <a:r>
              <a:rPr lang="fr-CA" sz="3050" noProof="0" dirty="0">
                <a:solidFill>
                  <a:srgbClr val="FFFFFF"/>
                </a:solidFill>
                <a:latin typeface="Work Sans Medium"/>
                <a:cs typeface="Work Sans Medium"/>
              </a:rPr>
              <a:t>Cristina</a:t>
            </a:r>
            <a:r>
              <a:rPr lang="fr-CA" sz="3050" spc="-155" noProof="0" dirty="0">
                <a:solidFill>
                  <a:srgbClr val="FFFFFF"/>
                </a:solidFill>
                <a:latin typeface="Work Sans Medium"/>
                <a:cs typeface="Work Sans Medium"/>
              </a:rPr>
              <a:t> </a:t>
            </a:r>
            <a:r>
              <a:rPr lang="fr-CA" sz="3050" noProof="0" dirty="0">
                <a:solidFill>
                  <a:srgbClr val="FFFFFF"/>
                </a:solidFill>
                <a:latin typeface="Work Sans Medium"/>
                <a:cs typeface="Work Sans Medium"/>
              </a:rPr>
              <a:t>Charette,</a:t>
            </a:r>
            <a:r>
              <a:rPr lang="fr-CA" sz="3050" spc="-155" noProof="0" dirty="0">
                <a:solidFill>
                  <a:srgbClr val="FFFFFF"/>
                </a:solidFill>
                <a:latin typeface="Work Sans Medium"/>
                <a:cs typeface="Work Sans Medium"/>
              </a:rPr>
              <a:t> </a:t>
            </a:r>
            <a:r>
              <a:rPr lang="fr-CA" sz="3050" spc="-25" noProof="0" dirty="0">
                <a:solidFill>
                  <a:srgbClr val="FFFFFF"/>
                </a:solidFill>
                <a:latin typeface="Work Sans Medium"/>
                <a:cs typeface="Work Sans Medium"/>
              </a:rPr>
              <a:t>PhD</a:t>
            </a:r>
            <a:endParaRPr lang="fr-CA" sz="3050" noProof="0" dirty="0">
              <a:latin typeface="Work Sans Medium"/>
              <a:cs typeface="Work Sans Medium"/>
            </a:endParaRPr>
          </a:p>
          <a:p>
            <a:pPr marL="471805" marR="459740" indent="-635" algn="ctr">
              <a:lnSpc>
                <a:spcPct val="100000"/>
              </a:lnSpc>
              <a:spcBef>
                <a:spcPts val="365"/>
              </a:spcBef>
            </a:pPr>
            <a:r>
              <a:rPr lang="fr-CA" sz="1750" b="1" noProof="0" dirty="0">
                <a:solidFill>
                  <a:srgbClr val="FFFFFF"/>
                </a:solidFill>
                <a:latin typeface="Work Sans Black"/>
                <a:cs typeface="Work Sans Black"/>
              </a:rPr>
              <a:t>Postdoctorante à</a:t>
            </a:r>
            <a:r>
              <a:rPr lang="fr-CA" sz="1750" b="1" spc="5" noProof="0" dirty="0">
                <a:solidFill>
                  <a:srgbClr val="FFFFFF"/>
                </a:solidFill>
                <a:latin typeface="Work Sans Black"/>
                <a:cs typeface="Work Sans Black"/>
              </a:rPr>
              <a:t> </a:t>
            </a:r>
            <a:r>
              <a:rPr lang="fr-CA" sz="1750" b="1" spc="-10" noProof="0" dirty="0">
                <a:solidFill>
                  <a:srgbClr val="FFFFFF"/>
                </a:solidFill>
                <a:latin typeface="Work Sans Black"/>
                <a:cs typeface="Work Sans Black"/>
              </a:rPr>
              <a:t>l’UQAC </a:t>
            </a:r>
            <a:r>
              <a:rPr lang="fr-CA" sz="1750" b="1" noProof="0" dirty="0">
                <a:solidFill>
                  <a:srgbClr val="FFFFFF"/>
                </a:solidFill>
                <a:latin typeface="Work Sans Black"/>
                <a:cs typeface="Work Sans Black"/>
              </a:rPr>
              <a:t>Chercheuse</a:t>
            </a:r>
            <a:r>
              <a:rPr lang="fr-CA" sz="1750" b="1" spc="15" noProof="0" dirty="0">
                <a:solidFill>
                  <a:srgbClr val="FFFFFF"/>
                </a:solidFill>
                <a:latin typeface="Work Sans Black"/>
                <a:cs typeface="Work Sans Black"/>
              </a:rPr>
              <a:t> </a:t>
            </a:r>
            <a:r>
              <a:rPr lang="fr-CA" sz="1750" b="1" noProof="0" dirty="0">
                <a:solidFill>
                  <a:srgbClr val="FFFFFF"/>
                </a:solidFill>
                <a:latin typeface="Work Sans Black"/>
                <a:cs typeface="Work Sans Black"/>
              </a:rPr>
              <a:t>au</a:t>
            </a:r>
            <a:r>
              <a:rPr lang="fr-CA" sz="1750" b="1" spc="20" noProof="0" dirty="0">
                <a:solidFill>
                  <a:srgbClr val="FFFFFF"/>
                </a:solidFill>
                <a:latin typeface="Work Sans Black"/>
                <a:cs typeface="Work Sans Black"/>
              </a:rPr>
              <a:t> </a:t>
            </a:r>
            <a:r>
              <a:rPr lang="fr-CA" sz="1750" b="1" noProof="0" dirty="0">
                <a:solidFill>
                  <a:srgbClr val="FFFFFF"/>
                </a:solidFill>
                <a:latin typeface="Work Sans Black"/>
                <a:cs typeface="Work Sans Black"/>
              </a:rPr>
              <a:t>River</a:t>
            </a:r>
            <a:r>
              <a:rPr lang="fr-CA" sz="1750" b="1" spc="20" noProof="0" dirty="0">
                <a:solidFill>
                  <a:srgbClr val="FFFFFF"/>
                </a:solidFill>
                <a:latin typeface="Work Sans Black"/>
                <a:cs typeface="Work Sans Black"/>
              </a:rPr>
              <a:t> </a:t>
            </a:r>
            <a:r>
              <a:rPr lang="fr-CA" sz="1750" b="1" spc="-10" noProof="0" dirty="0">
                <a:solidFill>
                  <a:srgbClr val="FFFFFF"/>
                </a:solidFill>
                <a:latin typeface="Work Sans Black"/>
                <a:cs typeface="Work Sans Black"/>
              </a:rPr>
              <a:t>Institute</a:t>
            </a:r>
            <a:endParaRPr lang="fr-CA" sz="1750" noProof="0" dirty="0">
              <a:latin typeface="Work Sans Black"/>
              <a:cs typeface="Work Sans Black"/>
            </a:endParaRPr>
          </a:p>
        </p:txBody>
      </p:sp>
      <p:sp>
        <p:nvSpPr>
          <p:cNvPr id="8" name="object 8"/>
          <p:cNvSpPr txBox="1"/>
          <p:nvPr>
            <p:custDataLst>
              <p:tags r:id="rId3"/>
            </p:custDataLst>
          </p:nvPr>
        </p:nvSpPr>
        <p:spPr>
          <a:xfrm>
            <a:off x="2147729" y="567187"/>
            <a:ext cx="8405495" cy="2546350"/>
          </a:xfrm>
          <a:prstGeom prst="rect">
            <a:avLst/>
          </a:prstGeom>
        </p:spPr>
        <p:txBody>
          <a:bodyPr vert="horz" wrap="square" lIns="0" tIns="100330" rIns="0" bIns="0" rtlCol="0">
            <a:spAutoFit/>
          </a:bodyPr>
          <a:lstStyle/>
          <a:p>
            <a:pPr marL="12700" marR="5080" algn="ctr">
              <a:lnSpc>
                <a:spcPts val="4800"/>
              </a:lnSpc>
              <a:spcBef>
                <a:spcPts val="790"/>
              </a:spcBef>
            </a:pPr>
            <a:r>
              <a:rPr lang="fr-CA" sz="4500" b="1" noProof="0" dirty="0">
                <a:solidFill>
                  <a:srgbClr val="FFFFFF"/>
                </a:solidFill>
                <a:latin typeface="Work Sans Black"/>
                <a:cs typeface="Work Sans Black"/>
              </a:rPr>
              <a:t>Quand </a:t>
            </a:r>
            <a:r>
              <a:rPr lang="fr-CA" sz="4500" b="1" spc="-10" noProof="0" dirty="0">
                <a:solidFill>
                  <a:srgbClr val="FFFFFF"/>
                </a:solidFill>
                <a:latin typeface="Work Sans Black"/>
                <a:cs typeface="Work Sans Black"/>
              </a:rPr>
              <a:t>l’environnement </a:t>
            </a:r>
            <a:r>
              <a:rPr lang="fr-CA" sz="4500" b="1" noProof="0" dirty="0">
                <a:solidFill>
                  <a:srgbClr val="FFFFFF"/>
                </a:solidFill>
                <a:latin typeface="Work Sans Black"/>
                <a:cs typeface="Work Sans Black"/>
              </a:rPr>
              <a:t>façonne</a:t>
            </a:r>
            <a:r>
              <a:rPr lang="fr-CA" sz="4500" b="1" spc="-130" noProof="0" dirty="0">
                <a:solidFill>
                  <a:srgbClr val="FFFFFF"/>
                </a:solidFill>
                <a:latin typeface="Work Sans Black"/>
                <a:cs typeface="Work Sans Black"/>
              </a:rPr>
              <a:t> </a:t>
            </a:r>
            <a:r>
              <a:rPr lang="fr-CA" sz="4500" b="1" noProof="0" dirty="0">
                <a:solidFill>
                  <a:srgbClr val="FFFFFF"/>
                </a:solidFill>
                <a:latin typeface="Work Sans Black"/>
                <a:cs typeface="Work Sans Black"/>
              </a:rPr>
              <a:t>l’impact</a:t>
            </a:r>
            <a:r>
              <a:rPr lang="fr-CA" sz="4500" b="1" spc="-130" noProof="0" dirty="0">
                <a:solidFill>
                  <a:srgbClr val="FFFFFF"/>
                </a:solidFill>
                <a:latin typeface="Work Sans Black"/>
                <a:cs typeface="Work Sans Black"/>
              </a:rPr>
              <a:t> </a:t>
            </a:r>
            <a:r>
              <a:rPr lang="fr-CA" sz="4500" b="1" noProof="0" dirty="0">
                <a:solidFill>
                  <a:srgbClr val="FFFFFF"/>
                </a:solidFill>
                <a:latin typeface="Work Sans Black"/>
                <a:cs typeface="Work Sans Black"/>
              </a:rPr>
              <a:t>des</a:t>
            </a:r>
            <a:r>
              <a:rPr lang="fr-CA" sz="4500" b="1" spc="-130" noProof="0" dirty="0">
                <a:solidFill>
                  <a:srgbClr val="FFFFFF"/>
                </a:solidFill>
                <a:latin typeface="Work Sans Black"/>
                <a:cs typeface="Work Sans Black"/>
              </a:rPr>
              <a:t> </a:t>
            </a:r>
            <a:r>
              <a:rPr lang="fr-CA" sz="4500" b="1" spc="-10" noProof="0" dirty="0">
                <a:solidFill>
                  <a:srgbClr val="FFFFFF"/>
                </a:solidFill>
                <a:latin typeface="Work Sans Black"/>
                <a:cs typeface="Work Sans Black"/>
              </a:rPr>
              <a:t>espèces </a:t>
            </a:r>
            <a:r>
              <a:rPr lang="fr-CA" sz="4500" b="1" noProof="0" dirty="0">
                <a:solidFill>
                  <a:srgbClr val="FFFFFF"/>
                </a:solidFill>
                <a:latin typeface="Work Sans Black"/>
                <a:cs typeface="Work Sans Black"/>
              </a:rPr>
              <a:t>envahissantes</a:t>
            </a:r>
            <a:r>
              <a:rPr lang="fr-CA" sz="4500" b="1" spc="-60" noProof="0" dirty="0">
                <a:solidFill>
                  <a:srgbClr val="FFFFFF"/>
                </a:solidFill>
                <a:latin typeface="Work Sans Black"/>
                <a:cs typeface="Work Sans Black"/>
              </a:rPr>
              <a:t> </a:t>
            </a:r>
            <a:r>
              <a:rPr lang="fr-CA" sz="4500" b="1" noProof="0" dirty="0">
                <a:solidFill>
                  <a:srgbClr val="FFFFFF"/>
                </a:solidFill>
                <a:latin typeface="Work Sans Black"/>
                <a:cs typeface="Work Sans Black"/>
              </a:rPr>
              <a:t>dans</a:t>
            </a:r>
            <a:r>
              <a:rPr lang="fr-CA" sz="4500" b="1" spc="-55" noProof="0" dirty="0">
                <a:solidFill>
                  <a:srgbClr val="FFFFFF"/>
                </a:solidFill>
                <a:latin typeface="Work Sans Black"/>
                <a:cs typeface="Work Sans Black"/>
              </a:rPr>
              <a:t> </a:t>
            </a:r>
            <a:r>
              <a:rPr lang="fr-CA" sz="4500" b="1" noProof="0" dirty="0">
                <a:solidFill>
                  <a:srgbClr val="FFFFFF"/>
                </a:solidFill>
                <a:latin typeface="Work Sans Black"/>
                <a:cs typeface="Work Sans Black"/>
              </a:rPr>
              <a:t>le</a:t>
            </a:r>
            <a:r>
              <a:rPr lang="fr-CA" sz="4500" b="1" spc="-55" noProof="0" dirty="0">
                <a:solidFill>
                  <a:srgbClr val="FFFFFF"/>
                </a:solidFill>
                <a:latin typeface="Work Sans Black"/>
                <a:cs typeface="Work Sans Black"/>
              </a:rPr>
              <a:t> </a:t>
            </a:r>
            <a:r>
              <a:rPr lang="fr-CA" sz="4500" b="1" spc="-20" noProof="0" dirty="0">
                <a:solidFill>
                  <a:srgbClr val="FFFFFF"/>
                </a:solidFill>
                <a:latin typeface="Work Sans Black"/>
                <a:cs typeface="Work Sans Black"/>
              </a:rPr>
              <a:t>Haut </a:t>
            </a:r>
            <a:r>
              <a:rPr lang="fr-CA" sz="4500" b="1" spc="-35" noProof="0" dirty="0">
                <a:solidFill>
                  <a:srgbClr val="FFFFFF"/>
                </a:solidFill>
                <a:latin typeface="Work Sans Black"/>
                <a:cs typeface="Work Sans Black"/>
              </a:rPr>
              <a:t>Saint-</a:t>
            </a:r>
            <a:r>
              <a:rPr lang="fr-CA" sz="4500" b="1" spc="-10" noProof="0" dirty="0">
                <a:solidFill>
                  <a:srgbClr val="FFFFFF"/>
                </a:solidFill>
                <a:latin typeface="Work Sans Black"/>
                <a:cs typeface="Work Sans Black"/>
              </a:rPr>
              <a:t>Laurent</a:t>
            </a:r>
            <a:endParaRPr lang="fr-CA" sz="4500" noProof="0" dirty="0">
              <a:latin typeface="Work Sans Black"/>
              <a:cs typeface="Work Sans Black"/>
            </a:endParaRPr>
          </a:p>
        </p:txBody>
      </p:sp>
      <p:pic>
        <p:nvPicPr>
          <p:cNvPr id="10" name="Graphic 9">
            <a:extLst>
              <a:ext uri="{FF2B5EF4-FFF2-40B4-BE49-F238E27FC236}">
                <a16:creationId xmlns:a16="http://schemas.microsoft.com/office/drawing/2014/main" id="{F931CFFE-B698-2484-55A1-6A72E214AABB}"/>
              </a:ext>
            </a:extLst>
          </p:cNvPr>
          <p:cNvPicPr>
            <a:picLocks noChangeAspect="1"/>
          </p:cNvPicPr>
          <p:nvPr>
            <p:custDataLst>
              <p:tags r:id="rId4"/>
            </p:custDataLst>
          </p:nvPr>
        </p:nvPicPr>
        <p:blipFill>
          <a:blip r:embed="rId8">
            <a:extLst>
              <a:ext uri="{96DAC541-7B7A-43D3-8B79-37D633B846F1}">
                <asvg:svgBlip xmlns:asvg="http://schemas.microsoft.com/office/drawing/2016/SVG/main" r:embed="rId9"/>
              </a:ext>
            </a:extLst>
          </a:blip>
          <a:stretch>
            <a:fillRect/>
          </a:stretch>
        </p:blipFill>
        <p:spPr>
          <a:xfrm>
            <a:off x="240565" y="6386715"/>
            <a:ext cx="3979863" cy="985838"/>
          </a:xfrm>
          <a:prstGeom prst="rect">
            <a:avLst/>
          </a:prstGeom>
        </p:spPr>
      </p:pic>
      <p:pic>
        <p:nvPicPr>
          <p:cNvPr id="12" name="Picture 11" descr="A blue logo on a black background&#10;&#10;AI-generated content may be incorrect.">
            <a:extLst>
              <a:ext uri="{FF2B5EF4-FFF2-40B4-BE49-F238E27FC236}">
                <a16:creationId xmlns:a16="http://schemas.microsoft.com/office/drawing/2014/main" id="{9DECEFFD-7DED-C331-283D-653AE8115490}"/>
              </a:ext>
            </a:extLst>
          </p:cNvPr>
          <p:cNvPicPr>
            <a:picLocks noChangeAspect="1"/>
          </p:cNvPicPr>
          <p:nvPr>
            <p:custDataLst>
              <p:tags r:id="rId5"/>
            </p:custDataLst>
          </p:nvPr>
        </p:nvPicPr>
        <p:blipFill>
          <a:blip r:embed="rId10" cstate="print">
            <a:extLst>
              <a:ext uri="{28A0092B-C50C-407E-A947-70E740481C1C}">
                <a14:useLocalDpi xmlns:a14="http://schemas.microsoft.com/office/drawing/2010/main" val="0"/>
              </a:ext>
            </a:extLst>
          </a:blip>
          <a:stretch>
            <a:fillRect/>
          </a:stretch>
        </p:blipFill>
        <p:spPr>
          <a:xfrm>
            <a:off x="9474200" y="6361386"/>
            <a:ext cx="2756635" cy="103649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custDataLst>
              <p:tags r:id="rId1"/>
            </p:custDataLst>
          </p:nvPr>
        </p:nvSpPr>
        <p:spPr>
          <a:xfrm>
            <a:off x="350892" y="3428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3" name="object 3"/>
          <p:cNvSpPr txBox="1"/>
          <p:nvPr>
            <p:custDataLst>
              <p:tags r:id="rId2"/>
            </p:custDataLst>
          </p:nvPr>
        </p:nvSpPr>
        <p:spPr>
          <a:xfrm>
            <a:off x="444500" y="266063"/>
            <a:ext cx="526415" cy="254000"/>
          </a:xfrm>
          <a:prstGeom prst="rect">
            <a:avLst/>
          </a:prstGeom>
        </p:spPr>
        <p:txBody>
          <a:bodyPr vert="horz" wrap="square" lIns="0" tIns="12700" rIns="0" bIns="0" rtlCol="0">
            <a:spAutoFit/>
          </a:bodyPr>
          <a:lstStyle/>
          <a:p>
            <a:pPr marL="12700">
              <a:lnSpc>
                <a:spcPct val="100000"/>
              </a:lnSpc>
              <a:spcBef>
                <a:spcPts val="100"/>
              </a:spcBef>
            </a:pPr>
            <a:r>
              <a:rPr lang="fr-CA" sz="1500" spc="-20" noProof="0" dirty="0">
                <a:solidFill>
                  <a:srgbClr val="0078E8"/>
                </a:solidFill>
                <a:latin typeface="Work Sans Medium"/>
                <a:cs typeface="Work Sans Medium"/>
              </a:rPr>
              <a:t>PLAN</a:t>
            </a:r>
            <a:endParaRPr lang="fr-CA" sz="1500" noProof="0" dirty="0">
              <a:latin typeface="Work Sans Medium"/>
              <a:cs typeface="Work Sans Medium"/>
            </a:endParaRPr>
          </a:p>
        </p:txBody>
      </p:sp>
      <p:pic>
        <p:nvPicPr>
          <p:cNvPr id="4" name="object 4"/>
          <p:cNvPicPr/>
          <p:nvPr>
            <p:custDataLst>
              <p:tags r:id="rId3"/>
            </p:custDataLst>
          </p:nvPr>
        </p:nvPicPr>
        <p:blipFill>
          <a:blip r:embed="rId11" cstate="print"/>
          <a:stretch>
            <a:fillRect/>
          </a:stretch>
        </p:blipFill>
        <p:spPr>
          <a:xfrm>
            <a:off x="0" y="0"/>
            <a:ext cx="4185472" cy="4914836"/>
          </a:xfrm>
          <a:prstGeom prst="rect">
            <a:avLst/>
          </a:prstGeom>
        </p:spPr>
      </p:pic>
      <p:pic>
        <p:nvPicPr>
          <p:cNvPr id="5" name="object 5"/>
          <p:cNvPicPr/>
          <p:nvPr>
            <p:custDataLst>
              <p:tags r:id="rId4"/>
            </p:custDataLst>
          </p:nvPr>
        </p:nvPicPr>
        <p:blipFill>
          <a:blip r:embed="rId12" cstate="print"/>
          <a:stretch>
            <a:fillRect/>
          </a:stretch>
        </p:blipFill>
        <p:spPr>
          <a:xfrm>
            <a:off x="0" y="4978615"/>
            <a:ext cx="4185471" cy="2793784"/>
          </a:xfrm>
          <a:prstGeom prst="rect">
            <a:avLst/>
          </a:prstGeom>
        </p:spPr>
      </p:pic>
      <p:pic>
        <p:nvPicPr>
          <p:cNvPr id="6" name="object 6"/>
          <p:cNvPicPr/>
          <p:nvPr>
            <p:custDataLst>
              <p:tags r:id="rId5"/>
            </p:custDataLst>
          </p:nvPr>
        </p:nvPicPr>
        <p:blipFill>
          <a:blip r:embed="rId13" cstate="print"/>
          <a:stretch>
            <a:fillRect/>
          </a:stretch>
        </p:blipFill>
        <p:spPr>
          <a:xfrm>
            <a:off x="4257268" y="2857296"/>
            <a:ext cx="4185475" cy="4915103"/>
          </a:xfrm>
          <a:prstGeom prst="rect">
            <a:avLst/>
          </a:prstGeom>
        </p:spPr>
      </p:pic>
      <p:pic>
        <p:nvPicPr>
          <p:cNvPr id="7" name="object 7"/>
          <p:cNvPicPr/>
          <p:nvPr>
            <p:custDataLst>
              <p:tags r:id="rId6"/>
            </p:custDataLst>
          </p:nvPr>
        </p:nvPicPr>
        <p:blipFill>
          <a:blip r:embed="rId14" cstate="print"/>
          <a:stretch>
            <a:fillRect/>
          </a:stretch>
        </p:blipFill>
        <p:spPr>
          <a:xfrm>
            <a:off x="8514527" y="0"/>
            <a:ext cx="4185471" cy="5029200"/>
          </a:xfrm>
          <a:prstGeom prst="rect">
            <a:avLst/>
          </a:prstGeom>
        </p:spPr>
      </p:pic>
      <p:pic>
        <p:nvPicPr>
          <p:cNvPr id="8" name="object 8"/>
          <p:cNvPicPr/>
          <p:nvPr>
            <p:custDataLst>
              <p:tags r:id="rId7"/>
            </p:custDataLst>
          </p:nvPr>
        </p:nvPicPr>
        <p:blipFill>
          <a:blip r:embed="rId15" cstate="print"/>
          <a:stretch>
            <a:fillRect/>
          </a:stretch>
        </p:blipFill>
        <p:spPr>
          <a:xfrm>
            <a:off x="8514528" y="5092700"/>
            <a:ext cx="4185471" cy="2679700"/>
          </a:xfrm>
          <a:prstGeom prst="rect">
            <a:avLst/>
          </a:prstGeom>
        </p:spPr>
      </p:pic>
      <p:pic>
        <p:nvPicPr>
          <p:cNvPr id="9" name="object 9"/>
          <p:cNvPicPr/>
          <p:nvPr>
            <p:custDataLst>
              <p:tags r:id="rId8"/>
            </p:custDataLst>
          </p:nvPr>
        </p:nvPicPr>
        <p:blipFill>
          <a:blip r:embed="rId16" cstate="print"/>
          <a:stretch>
            <a:fillRect/>
          </a:stretch>
        </p:blipFill>
        <p:spPr>
          <a:xfrm>
            <a:off x="4257268" y="0"/>
            <a:ext cx="4185475" cy="279378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696824"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noProof="0" dirty="0"/>
          </a:p>
        </p:txBody>
      </p:sp>
      <p:sp>
        <p:nvSpPr>
          <p:cNvPr id="17" name="object 17"/>
          <p:cNvSpPr txBox="1">
            <a:spLocks noGrp="1"/>
          </p:cNvSpPr>
          <p:nvPr>
            <p:ph type="title"/>
            <p:custDataLst>
              <p:tags r:id="rId1"/>
            </p:custDataLst>
          </p:nvPr>
        </p:nvSpPr>
        <p:spPr>
          <a:xfrm>
            <a:off x="6824531" y="413808"/>
            <a:ext cx="5002342" cy="2734599"/>
          </a:xfrm>
          <a:prstGeom prst="rect">
            <a:avLst/>
          </a:prstGeom>
        </p:spPr>
        <p:txBody>
          <a:bodyPr vert="horz" lIns="91440" tIns="45720" rIns="91440" bIns="45720" rtlCol="0" anchor="b">
            <a:normAutofit/>
          </a:bodyPr>
          <a:lstStyle/>
          <a:p>
            <a:pPr marL="12700" algn="l" rtl="0">
              <a:lnSpc>
                <a:spcPct val="90000"/>
              </a:lnSpc>
              <a:spcBef>
                <a:spcPct val="0"/>
              </a:spcBef>
            </a:pPr>
            <a:r>
              <a:rPr lang="fr-CA" sz="4500" spc="-10" noProof="0" dirty="0"/>
              <a:t>Parcours</a:t>
            </a:r>
          </a:p>
        </p:txBody>
      </p:sp>
      <p:pic>
        <p:nvPicPr>
          <p:cNvPr id="6" name="Picture 5">
            <a:extLst>
              <a:ext uri="{FF2B5EF4-FFF2-40B4-BE49-F238E27FC236}">
                <a16:creationId xmlns:a16="http://schemas.microsoft.com/office/drawing/2014/main" id="{648B8446-5AC4-5F0E-D867-C8C441446F31}"/>
              </a:ext>
            </a:extLst>
          </p:cNvPr>
          <p:cNvPicPr>
            <a:picLocks noChangeAspect="1"/>
          </p:cNvPicPr>
          <p:nvPr/>
        </p:nvPicPr>
        <p:blipFill>
          <a:blip r:embed="rId5"/>
          <a:srcRect t="1016" r="-3" b="4853"/>
          <a:stretch/>
        </p:blipFill>
        <p:spPr>
          <a:xfrm>
            <a:off x="-1" y="10"/>
            <a:ext cx="3128253" cy="4411365"/>
          </a:xfrm>
          <a:prstGeom prst="rect">
            <a:avLst/>
          </a:prstGeom>
        </p:spPr>
      </p:pic>
      <p:pic>
        <p:nvPicPr>
          <p:cNvPr id="4" name="Picture 3">
            <a:extLst>
              <a:ext uri="{FF2B5EF4-FFF2-40B4-BE49-F238E27FC236}">
                <a16:creationId xmlns:a16="http://schemas.microsoft.com/office/drawing/2014/main" id="{2FAFBC6C-4EF2-2D9C-5F3A-9F1E16859405}"/>
              </a:ext>
            </a:extLst>
          </p:cNvPr>
          <p:cNvPicPr>
            <a:picLocks noChangeAspect="1"/>
          </p:cNvPicPr>
          <p:nvPr/>
        </p:nvPicPr>
        <p:blipFill>
          <a:blip r:embed="rId6"/>
          <a:srcRect r="-3" b="24630"/>
          <a:stretch/>
        </p:blipFill>
        <p:spPr>
          <a:xfrm>
            <a:off x="3312767" y="10"/>
            <a:ext cx="3141987" cy="3157394"/>
          </a:xfrm>
          <a:prstGeom prst="rect">
            <a:avLst/>
          </a:prstGeom>
        </p:spPr>
      </p:pic>
      <p:pic>
        <p:nvPicPr>
          <p:cNvPr id="5" name="Picture 4">
            <a:extLst>
              <a:ext uri="{FF2B5EF4-FFF2-40B4-BE49-F238E27FC236}">
                <a16:creationId xmlns:a16="http://schemas.microsoft.com/office/drawing/2014/main" id="{D445A08F-F5AE-6BEC-8494-C5D0E01E41F4}"/>
              </a:ext>
            </a:extLst>
          </p:cNvPr>
          <p:cNvPicPr>
            <a:picLocks noChangeAspect="1"/>
          </p:cNvPicPr>
          <p:nvPr/>
        </p:nvPicPr>
        <p:blipFill>
          <a:blip r:embed="rId7"/>
          <a:srcRect t="17674" r="5" b="6846"/>
          <a:stretch/>
        </p:blipFill>
        <p:spPr>
          <a:xfrm>
            <a:off x="-1" y="4623986"/>
            <a:ext cx="3128253" cy="3148415"/>
          </a:xfrm>
          <a:prstGeom prst="rect">
            <a:avLst/>
          </a:prstGeom>
        </p:spPr>
      </p:pic>
      <p:pic>
        <p:nvPicPr>
          <p:cNvPr id="10" name="Picture 9">
            <a:extLst>
              <a:ext uri="{FF2B5EF4-FFF2-40B4-BE49-F238E27FC236}">
                <a16:creationId xmlns:a16="http://schemas.microsoft.com/office/drawing/2014/main" id="{EDEECA8D-4007-2E0F-3D65-50DEE6A491BC}"/>
              </a:ext>
            </a:extLst>
          </p:cNvPr>
          <p:cNvPicPr>
            <a:picLocks noChangeAspect="1"/>
          </p:cNvPicPr>
          <p:nvPr/>
        </p:nvPicPr>
        <p:blipFill>
          <a:blip r:embed="rId8"/>
          <a:srcRect l="46689" r="3" b="3"/>
          <a:stretch/>
        </p:blipFill>
        <p:spPr>
          <a:xfrm>
            <a:off x="3312767" y="3352020"/>
            <a:ext cx="3141987" cy="4420380"/>
          </a:xfrm>
          <a:prstGeom prst="rect">
            <a:avLst/>
          </a:prstGeom>
        </p:spPr>
      </p:pic>
      <p:sp>
        <p:nvSpPr>
          <p:cNvPr id="18" name="object 18"/>
          <p:cNvSpPr txBox="1"/>
          <p:nvPr>
            <p:custDataLst>
              <p:tags r:id="rId2"/>
            </p:custDataLst>
          </p:nvPr>
        </p:nvSpPr>
        <p:spPr>
          <a:xfrm>
            <a:off x="6824530" y="3352020"/>
            <a:ext cx="5392869" cy="4191780"/>
          </a:xfrm>
          <a:prstGeom prst="rect">
            <a:avLst/>
          </a:prstGeom>
        </p:spPr>
        <p:txBody>
          <a:bodyPr vert="horz" lIns="91440" tIns="45720" rIns="91440" bIns="45720" rtlCol="0">
            <a:normAutofit lnSpcReduction="10000"/>
          </a:bodyPr>
          <a:lstStyle/>
          <a:p>
            <a:pPr marL="241300" indent="-228600" algn="l" rtl="0">
              <a:lnSpc>
                <a:spcPct val="90000"/>
              </a:lnSpc>
              <a:spcBef>
                <a:spcPts val="100"/>
              </a:spcBef>
              <a:buFont typeface="Arial" panose="020B0604020202020204" pitchFamily="34" charset="0"/>
              <a:buChar char="•"/>
              <a:tabLst>
                <a:tab pos="241300" algn="l"/>
              </a:tabLst>
            </a:pPr>
            <a:r>
              <a:rPr lang="fr-CA" sz="2800" kern="1200" noProof="0" dirty="0">
                <a:solidFill>
                  <a:schemeClr val="tx1"/>
                </a:solidFill>
                <a:latin typeface="Work Sans" pitchFamily="2" charset="0"/>
                <a:ea typeface="+mn-ea"/>
                <a:cs typeface="+mn-cs"/>
              </a:rPr>
              <a:t>Baccalauréat, Biologie</a:t>
            </a:r>
            <a:r>
              <a:rPr lang="fr-CA" sz="2800" kern="1200" spc="-120" noProof="0" dirty="0">
                <a:solidFill>
                  <a:schemeClr val="tx1"/>
                </a:solidFill>
                <a:latin typeface="Work Sans" pitchFamily="2" charset="0"/>
                <a:ea typeface="+mn-ea"/>
                <a:cs typeface="+mn-cs"/>
              </a:rPr>
              <a:t> </a:t>
            </a:r>
            <a:r>
              <a:rPr lang="fr-CA" sz="2800" kern="1200" noProof="0" dirty="0">
                <a:solidFill>
                  <a:schemeClr val="tx1"/>
                </a:solidFill>
                <a:latin typeface="Work Sans" pitchFamily="2" charset="0"/>
                <a:ea typeface="+mn-ea"/>
                <a:cs typeface="+mn-cs"/>
              </a:rPr>
              <a:t>marine,</a:t>
            </a:r>
            <a:r>
              <a:rPr lang="fr-CA" sz="2800" kern="1200" spc="-120" noProof="0" dirty="0">
                <a:solidFill>
                  <a:schemeClr val="tx1"/>
                </a:solidFill>
                <a:latin typeface="Work Sans" pitchFamily="2" charset="0"/>
                <a:ea typeface="+mn-ea"/>
                <a:cs typeface="+mn-cs"/>
              </a:rPr>
              <a:t> </a:t>
            </a:r>
            <a:r>
              <a:rPr lang="fr-CA" sz="2800" kern="1200" spc="-20" noProof="0" dirty="0">
                <a:solidFill>
                  <a:schemeClr val="tx1"/>
                </a:solidFill>
                <a:latin typeface="Work Sans" pitchFamily="2" charset="0"/>
                <a:ea typeface="+mn-ea"/>
                <a:cs typeface="+mn-cs"/>
              </a:rPr>
              <a:t>UQAR</a:t>
            </a:r>
          </a:p>
          <a:p>
            <a:pPr marL="241300" indent="-228600" algn="l" rtl="0">
              <a:lnSpc>
                <a:spcPct val="90000"/>
              </a:lnSpc>
              <a:spcBef>
                <a:spcPts val="100"/>
              </a:spcBef>
              <a:buFont typeface="Arial" panose="020B0604020202020204" pitchFamily="34" charset="0"/>
              <a:buChar char="•"/>
              <a:tabLst>
                <a:tab pos="241300" algn="l"/>
              </a:tabLst>
            </a:pPr>
            <a:endParaRPr lang="fr-CA" sz="2800" kern="1200" noProof="0" dirty="0">
              <a:solidFill>
                <a:schemeClr val="tx1"/>
              </a:solidFill>
              <a:latin typeface="Work Sans" pitchFamily="2" charset="0"/>
              <a:ea typeface="+mn-ea"/>
              <a:cs typeface="+mn-cs"/>
            </a:endParaRPr>
          </a:p>
          <a:p>
            <a:pPr marL="241300" marR="5080" indent="-228600" algn="l" rtl="0">
              <a:lnSpc>
                <a:spcPct val="90000"/>
              </a:lnSpc>
              <a:buFont typeface="Arial" panose="020B0604020202020204" pitchFamily="34" charset="0"/>
              <a:buChar char="•"/>
              <a:tabLst>
                <a:tab pos="241300" algn="l"/>
              </a:tabLst>
            </a:pPr>
            <a:r>
              <a:rPr lang="fr-CA" sz="2800" kern="1200" noProof="0" dirty="0">
                <a:solidFill>
                  <a:schemeClr val="tx1"/>
                </a:solidFill>
                <a:latin typeface="Work Sans" pitchFamily="2" charset="0"/>
                <a:ea typeface="+mn-ea"/>
                <a:cs typeface="+mn-cs"/>
              </a:rPr>
              <a:t>Étudiante</a:t>
            </a:r>
            <a:r>
              <a:rPr lang="fr-CA" sz="2800" kern="1200" spc="-120" noProof="0" dirty="0">
                <a:solidFill>
                  <a:schemeClr val="tx1"/>
                </a:solidFill>
                <a:latin typeface="Work Sans" pitchFamily="2" charset="0"/>
                <a:ea typeface="+mn-ea"/>
                <a:cs typeface="+mn-cs"/>
              </a:rPr>
              <a:t> </a:t>
            </a:r>
            <a:r>
              <a:rPr lang="fr-CA" sz="2800" kern="1200" noProof="0" dirty="0">
                <a:solidFill>
                  <a:schemeClr val="tx1"/>
                </a:solidFill>
                <a:latin typeface="Work Sans" pitchFamily="2" charset="0"/>
                <a:ea typeface="+mn-ea"/>
                <a:cs typeface="+mn-cs"/>
              </a:rPr>
              <a:t>été,</a:t>
            </a:r>
            <a:r>
              <a:rPr lang="fr-CA" sz="2800" kern="1200" spc="-114" noProof="0" dirty="0">
                <a:solidFill>
                  <a:schemeClr val="tx1"/>
                </a:solidFill>
                <a:latin typeface="Work Sans" pitchFamily="2" charset="0"/>
                <a:ea typeface="+mn-ea"/>
                <a:cs typeface="+mn-cs"/>
              </a:rPr>
              <a:t> </a:t>
            </a:r>
            <a:r>
              <a:rPr lang="fr-CA" sz="2800" kern="1200" noProof="0" dirty="0">
                <a:solidFill>
                  <a:schemeClr val="tx1"/>
                </a:solidFill>
                <a:latin typeface="Work Sans" pitchFamily="2" charset="0"/>
                <a:ea typeface="+mn-ea"/>
                <a:cs typeface="+mn-cs"/>
              </a:rPr>
              <a:t>Comité</a:t>
            </a:r>
            <a:r>
              <a:rPr lang="fr-CA" sz="2800" kern="1200" spc="-120" noProof="0" dirty="0">
                <a:solidFill>
                  <a:schemeClr val="tx1"/>
                </a:solidFill>
                <a:latin typeface="Work Sans" pitchFamily="2" charset="0"/>
                <a:ea typeface="+mn-ea"/>
                <a:cs typeface="+mn-cs"/>
              </a:rPr>
              <a:t> </a:t>
            </a:r>
            <a:r>
              <a:rPr lang="fr-CA" sz="2800" kern="1200" noProof="0" dirty="0">
                <a:solidFill>
                  <a:schemeClr val="tx1"/>
                </a:solidFill>
                <a:latin typeface="Work Sans" pitchFamily="2" charset="0"/>
                <a:ea typeface="+mn-ea"/>
                <a:cs typeface="+mn-cs"/>
              </a:rPr>
              <a:t>ZIP</a:t>
            </a:r>
            <a:r>
              <a:rPr lang="fr-CA" sz="2800" kern="1200" spc="-170" noProof="0" dirty="0">
                <a:solidFill>
                  <a:schemeClr val="tx1"/>
                </a:solidFill>
                <a:latin typeface="Work Sans" pitchFamily="2" charset="0"/>
                <a:ea typeface="+mn-ea"/>
                <a:cs typeface="+mn-cs"/>
              </a:rPr>
              <a:t> </a:t>
            </a:r>
            <a:r>
              <a:rPr lang="fr-CA" sz="2800" kern="1200" spc="-20" noProof="0" dirty="0">
                <a:solidFill>
                  <a:schemeClr val="tx1"/>
                </a:solidFill>
                <a:latin typeface="Work Sans" pitchFamily="2" charset="0"/>
                <a:ea typeface="+mn-ea"/>
                <a:cs typeface="+mn-cs"/>
              </a:rPr>
              <a:t>Haut </a:t>
            </a:r>
            <a:r>
              <a:rPr lang="fr-CA" sz="2800" kern="1200" spc="-35" noProof="0" dirty="0">
                <a:solidFill>
                  <a:schemeClr val="tx1"/>
                </a:solidFill>
                <a:latin typeface="Work Sans" pitchFamily="2" charset="0"/>
                <a:ea typeface="+mn-ea"/>
                <a:cs typeface="+mn-cs"/>
              </a:rPr>
              <a:t>Saint-</a:t>
            </a:r>
            <a:r>
              <a:rPr lang="fr-CA" sz="2800" kern="1200" spc="-10" noProof="0" dirty="0">
                <a:solidFill>
                  <a:schemeClr val="tx1"/>
                </a:solidFill>
                <a:latin typeface="Work Sans" pitchFamily="2" charset="0"/>
                <a:ea typeface="+mn-ea"/>
                <a:cs typeface="+mn-cs"/>
              </a:rPr>
              <a:t>Laurent</a:t>
            </a:r>
          </a:p>
          <a:p>
            <a:pPr marL="241300" marR="5080" indent="-228600" algn="l" rtl="0">
              <a:lnSpc>
                <a:spcPct val="90000"/>
              </a:lnSpc>
              <a:buFont typeface="Arial" panose="020B0604020202020204" pitchFamily="34" charset="0"/>
              <a:buChar char="•"/>
              <a:tabLst>
                <a:tab pos="241300" algn="l"/>
              </a:tabLst>
            </a:pPr>
            <a:endParaRPr lang="fr-CA" sz="2800" kern="1200" spc="-10" noProof="0" dirty="0">
              <a:solidFill>
                <a:schemeClr val="tx1"/>
              </a:solidFill>
              <a:latin typeface="Work Sans" pitchFamily="2" charset="0"/>
              <a:ea typeface="+mn-ea"/>
              <a:cs typeface="+mn-cs"/>
            </a:endParaRPr>
          </a:p>
          <a:p>
            <a:pPr marL="241300" marR="5080" indent="-228600" algn="l" rtl="0">
              <a:lnSpc>
                <a:spcPct val="90000"/>
              </a:lnSpc>
              <a:buFont typeface="Arial" panose="020B0604020202020204" pitchFamily="34" charset="0"/>
              <a:buChar char="•"/>
              <a:tabLst>
                <a:tab pos="241300" algn="l"/>
              </a:tabLst>
            </a:pPr>
            <a:r>
              <a:rPr lang="fr-CA" sz="2800" kern="1200" spc="-10" noProof="0" dirty="0">
                <a:solidFill>
                  <a:schemeClr val="tx1"/>
                </a:solidFill>
                <a:latin typeface="Work Sans" pitchFamily="2" charset="0"/>
                <a:ea typeface="+mn-ea"/>
                <a:cs typeface="+mn-cs"/>
              </a:rPr>
              <a:t>Maîtrise, UQAM</a:t>
            </a:r>
          </a:p>
          <a:p>
            <a:pPr marL="241300" marR="5080" indent="-228600" algn="l" rtl="0">
              <a:lnSpc>
                <a:spcPct val="90000"/>
              </a:lnSpc>
              <a:buFont typeface="Arial" panose="020B0604020202020204" pitchFamily="34" charset="0"/>
              <a:buChar char="•"/>
              <a:tabLst>
                <a:tab pos="241300" algn="l"/>
              </a:tabLst>
            </a:pPr>
            <a:endParaRPr lang="fr-CA" sz="2800" kern="1200" spc="-10" noProof="0" dirty="0">
              <a:solidFill>
                <a:schemeClr val="tx1"/>
              </a:solidFill>
              <a:latin typeface="Work Sans" pitchFamily="2" charset="0"/>
              <a:ea typeface="+mn-ea"/>
              <a:cs typeface="+mn-cs"/>
            </a:endParaRPr>
          </a:p>
          <a:p>
            <a:pPr marL="241300" marR="5080" indent="-228600" algn="l" rtl="0">
              <a:lnSpc>
                <a:spcPct val="90000"/>
              </a:lnSpc>
              <a:buFont typeface="Arial" panose="020B0604020202020204" pitchFamily="34" charset="0"/>
              <a:buChar char="•"/>
              <a:tabLst>
                <a:tab pos="241300" algn="l"/>
              </a:tabLst>
            </a:pPr>
            <a:r>
              <a:rPr lang="fr-CA" sz="2800" kern="1200" spc="-10" noProof="0" dirty="0">
                <a:solidFill>
                  <a:schemeClr val="tx1"/>
                </a:solidFill>
                <a:latin typeface="Work Sans" pitchFamily="2" charset="0"/>
                <a:ea typeface="+mn-ea"/>
                <a:cs typeface="+mn-cs"/>
              </a:rPr>
              <a:t>River Institute </a:t>
            </a:r>
          </a:p>
          <a:p>
            <a:pPr marL="241300" marR="5080" indent="-228600" algn="l" rtl="0">
              <a:lnSpc>
                <a:spcPct val="90000"/>
              </a:lnSpc>
              <a:buFont typeface="Arial" panose="020B0604020202020204" pitchFamily="34" charset="0"/>
              <a:buChar char="•"/>
              <a:tabLst>
                <a:tab pos="241300" algn="l"/>
              </a:tabLst>
            </a:pPr>
            <a:endParaRPr lang="fr-CA" sz="2800" kern="1200" spc="-10" noProof="0" dirty="0">
              <a:solidFill>
                <a:schemeClr val="tx1"/>
              </a:solidFill>
              <a:latin typeface="Work Sans" pitchFamily="2" charset="0"/>
              <a:ea typeface="+mn-ea"/>
              <a:cs typeface="+mn-cs"/>
            </a:endParaRPr>
          </a:p>
          <a:p>
            <a:pPr marL="241300" marR="5080" indent="-228600" algn="l" rtl="0">
              <a:lnSpc>
                <a:spcPct val="90000"/>
              </a:lnSpc>
              <a:buFont typeface="Arial" panose="020B0604020202020204" pitchFamily="34" charset="0"/>
              <a:buChar char="•"/>
              <a:tabLst>
                <a:tab pos="241300" algn="l"/>
              </a:tabLst>
            </a:pPr>
            <a:r>
              <a:rPr lang="fr-CA" sz="2800" kern="1200" spc="-10" noProof="0" dirty="0">
                <a:solidFill>
                  <a:schemeClr val="tx1"/>
                </a:solidFill>
                <a:latin typeface="Work Sans" pitchFamily="2" charset="0"/>
                <a:ea typeface="+mn-ea"/>
                <a:cs typeface="+mn-cs"/>
              </a:rPr>
              <a:t>Doctorat, UQAM</a:t>
            </a:r>
          </a:p>
          <a:p>
            <a:pPr marL="241300" marR="5080" indent="-228600" algn="l" rtl="0">
              <a:lnSpc>
                <a:spcPct val="90000"/>
              </a:lnSpc>
              <a:buFont typeface="Arial" panose="020B0604020202020204" pitchFamily="34" charset="0"/>
              <a:buChar char="•"/>
              <a:tabLst>
                <a:tab pos="241300" algn="l"/>
              </a:tabLst>
            </a:pPr>
            <a:endParaRPr lang="fr-CA" sz="2200" kern="1200" noProof="0" dirty="0">
              <a:solidFill>
                <a:schemeClr val="tx1"/>
              </a:solidFill>
              <a:latin typeface="+mn-lt"/>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8" cstate="print"/>
          <a:stretch>
            <a:fillRect/>
          </a:stretch>
        </p:blipFill>
        <p:spPr>
          <a:xfrm>
            <a:off x="0" y="0"/>
            <a:ext cx="12699999" cy="7772397"/>
          </a:xfrm>
          <a:prstGeom prst="rect">
            <a:avLst/>
          </a:prstGeom>
        </p:spPr>
      </p:pic>
      <p:sp>
        <p:nvSpPr>
          <p:cNvPr id="3" name="object 3"/>
          <p:cNvSpPr txBox="1">
            <a:spLocks noGrp="1"/>
          </p:cNvSpPr>
          <p:nvPr>
            <p:ph type="title"/>
            <p:custDataLst>
              <p:tags r:id="rId2"/>
            </p:custDataLst>
          </p:nvPr>
        </p:nvSpPr>
        <p:spPr>
          <a:xfrm>
            <a:off x="444500" y="6159500"/>
            <a:ext cx="3345815" cy="1282700"/>
          </a:xfrm>
          <a:prstGeom prst="rect">
            <a:avLst/>
          </a:prstGeom>
        </p:spPr>
        <p:txBody>
          <a:bodyPr vert="horz" wrap="square" lIns="0" tIns="127000" rIns="0" bIns="0" rtlCol="0">
            <a:spAutoFit/>
          </a:bodyPr>
          <a:lstStyle/>
          <a:p>
            <a:pPr marL="12700" marR="5080">
              <a:lnSpc>
                <a:spcPts val="4500"/>
              </a:lnSpc>
              <a:spcBef>
                <a:spcPts val="1000"/>
              </a:spcBef>
            </a:pPr>
            <a:r>
              <a:rPr lang="fr-CA" sz="4500" spc="-10" noProof="0" dirty="0"/>
              <a:t>Recherches doctorales</a:t>
            </a:r>
            <a:endParaRPr lang="fr-CA" sz="4500" noProof="0" dirty="0"/>
          </a:p>
        </p:txBody>
      </p:sp>
      <p:sp>
        <p:nvSpPr>
          <p:cNvPr id="7" name="object 7"/>
          <p:cNvSpPr txBox="1"/>
          <p:nvPr>
            <p:custDataLst>
              <p:tags r:id="rId3"/>
            </p:custDataLst>
          </p:nvPr>
        </p:nvSpPr>
        <p:spPr>
          <a:xfrm>
            <a:off x="12314580" y="4202165"/>
            <a:ext cx="189865" cy="3126105"/>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006BE7"/>
                </a:solidFill>
                <a:latin typeface="Work Sans"/>
                <a:cs typeface="Work Sans"/>
              </a:rPr>
              <a:t>Photo</a:t>
            </a:r>
            <a:r>
              <a:rPr lang="fr-CA" sz="1100" spc="-5" noProof="0" dirty="0">
                <a:solidFill>
                  <a:srgbClr val="006BE7"/>
                </a:solidFill>
                <a:latin typeface="Work Sans"/>
                <a:cs typeface="Work Sans"/>
              </a:rPr>
              <a:t> </a:t>
            </a:r>
            <a:r>
              <a:rPr lang="fr-CA" sz="1100" noProof="0" dirty="0">
                <a:solidFill>
                  <a:srgbClr val="006BE7"/>
                </a:solidFill>
                <a:latin typeface="Work Sans"/>
                <a:cs typeface="Work Sans"/>
              </a:rPr>
              <a:t>by</a:t>
            </a:r>
            <a:r>
              <a:rPr lang="fr-CA" sz="1100" spc="-30" noProof="0" dirty="0">
                <a:solidFill>
                  <a:srgbClr val="006BE7"/>
                </a:solidFill>
                <a:latin typeface="Work Sans"/>
                <a:cs typeface="Work Sans"/>
              </a:rPr>
              <a:t> </a:t>
            </a:r>
            <a:r>
              <a:rPr lang="fr-CA" sz="1100" noProof="0" dirty="0">
                <a:solidFill>
                  <a:srgbClr val="006BE7"/>
                </a:solidFill>
                <a:latin typeface="Work Sans"/>
                <a:cs typeface="Work Sans"/>
              </a:rPr>
              <a:t>Stephany</a:t>
            </a:r>
            <a:r>
              <a:rPr lang="fr-CA" sz="1100" spc="-35" noProof="0" dirty="0">
                <a:solidFill>
                  <a:srgbClr val="006BE7"/>
                </a:solidFill>
                <a:latin typeface="Work Sans"/>
                <a:cs typeface="Work Sans"/>
              </a:rPr>
              <a:t> </a:t>
            </a:r>
            <a:r>
              <a:rPr lang="fr-CA" sz="1100" spc="-10" noProof="0" dirty="0">
                <a:solidFill>
                  <a:srgbClr val="006BE7"/>
                </a:solidFill>
                <a:latin typeface="Work Sans"/>
                <a:cs typeface="Work Sans"/>
              </a:rPr>
              <a:t>Hildebrand/River</a:t>
            </a:r>
            <a:r>
              <a:rPr lang="fr-CA" sz="1100" spc="-30" noProof="0" dirty="0">
                <a:solidFill>
                  <a:srgbClr val="006BE7"/>
                </a:solidFill>
                <a:latin typeface="Work Sans"/>
                <a:cs typeface="Work Sans"/>
              </a:rPr>
              <a:t> </a:t>
            </a:r>
            <a:r>
              <a:rPr lang="fr-CA" sz="1100" spc="-10" noProof="0" dirty="0">
                <a:solidFill>
                  <a:srgbClr val="006BE7"/>
                </a:solidFill>
                <a:latin typeface="Work Sans"/>
                <a:cs typeface="Work Sans"/>
              </a:rPr>
              <a:t>Institute</a:t>
            </a:r>
            <a:endParaRPr lang="fr-CA" sz="1100" noProof="0" dirty="0">
              <a:latin typeface="Work Sans"/>
              <a:cs typeface="Work Sans"/>
            </a:endParaRPr>
          </a:p>
        </p:txBody>
      </p:sp>
      <p:pic>
        <p:nvPicPr>
          <p:cNvPr id="6" name="Image 5">
            <a:extLst>
              <a:ext uri="{FF2B5EF4-FFF2-40B4-BE49-F238E27FC236}">
                <a16:creationId xmlns:a16="http://schemas.microsoft.com/office/drawing/2014/main" id="{CF38A14E-C3FD-24C9-74C8-6088E6DC478F}"/>
              </a:ext>
            </a:extLst>
          </p:cNvPr>
          <p:cNvPicPr>
            <a:picLocks noChangeAspect="1"/>
          </p:cNvPicPr>
          <p:nvPr>
            <p:custDataLst>
              <p:tags r:id="rId4"/>
            </p:custDataLst>
          </p:nvPr>
        </p:nvPicPr>
        <p:blipFill>
          <a:blip r:embed="rId9" cstate="print">
            <a:extLst>
              <a:ext uri="{28A0092B-C50C-407E-A947-70E740481C1C}">
                <a14:useLocalDpi xmlns:a14="http://schemas.microsoft.com/office/drawing/2010/main" val="0"/>
              </a:ext>
            </a:extLst>
          </a:blip>
          <a:stretch>
            <a:fillRect/>
          </a:stretch>
        </p:blipFill>
        <p:spPr>
          <a:xfrm>
            <a:off x="4673600" y="6423395"/>
            <a:ext cx="2693581" cy="904875"/>
          </a:xfrm>
          <a:prstGeom prst="rect">
            <a:avLst/>
          </a:prstGeom>
        </p:spPr>
      </p:pic>
      <p:pic>
        <p:nvPicPr>
          <p:cNvPr id="12" name="Image 11">
            <a:extLst>
              <a:ext uri="{FF2B5EF4-FFF2-40B4-BE49-F238E27FC236}">
                <a16:creationId xmlns:a16="http://schemas.microsoft.com/office/drawing/2014/main" id="{3F833EDB-609D-494D-7160-B786582AC851}"/>
              </a:ext>
            </a:extLst>
          </p:cNvPr>
          <p:cNvPicPr>
            <a:picLocks noChangeAspect="1"/>
          </p:cNvPicPr>
          <p:nvPr>
            <p:custDataLst>
              <p:tags r:id="rId5"/>
            </p:custDataLst>
          </p:nvPr>
        </p:nvPicPr>
        <p:blipFill>
          <a:blip r:embed="rId10" cstate="print">
            <a:extLst>
              <a:ext uri="{28A0092B-C50C-407E-A947-70E740481C1C}">
                <a14:useLocalDpi xmlns:a14="http://schemas.microsoft.com/office/drawing/2010/main" val="0"/>
              </a:ext>
            </a:extLst>
          </a:blip>
          <a:stretch>
            <a:fillRect/>
          </a:stretch>
        </p:blipFill>
        <p:spPr>
          <a:xfrm>
            <a:off x="8026400" y="6054982"/>
            <a:ext cx="3967379" cy="149173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custDataLst>
              <p:tags r:id="rId1"/>
            </p:custDataLst>
          </p:nvPr>
        </p:nvGrpSpPr>
        <p:grpSpPr>
          <a:xfrm>
            <a:off x="4705406" y="1905568"/>
            <a:ext cx="3289300" cy="3289300"/>
            <a:chOff x="4705406" y="1905568"/>
            <a:chExt cx="3289300" cy="3289300"/>
          </a:xfrm>
        </p:grpSpPr>
        <p:pic>
          <p:nvPicPr>
            <p:cNvPr id="3" name="object 3"/>
            <p:cNvPicPr/>
            <p:nvPr/>
          </p:nvPicPr>
          <p:blipFill>
            <a:blip r:embed="rId12" cstate="print"/>
            <a:stretch>
              <a:fillRect/>
            </a:stretch>
          </p:blipFill>
          <p:spPr>
            <a:xfrm>
              <a:off x="4719346" y="1919503"/>
              <a:ext cx="3261306" cy="3261309"/>
            </a:xfrm>
            <a:prstGeom prst="rect">
              <a:avLst/>
            </a:prstGeom>
          </p:spPr>
        </p:pic>
        <p:sp>
          <p:nvSpPr>
            <p:cNvPr id="4" name="object 4"/>
            <p:cNvSpPr/>
            <p:nvPr/>
          </p:nvSpPr>
          <p:spPr>
            <a:xfrm>
              <a:off x="4719345" y="1919507"/>
              <a:ext cx="3261360" cy="3261360"/>
            </a:xfrm>
            <a:custGeom>
              <a:avLst/>
              <a:gdLst/>
              <a:ahLst/>
              <a:cxnLst/>
              <a:rect l="l" t="t" r="r" b="b"/>
              <a:pathLst>
                <a:path w="3261359" h="3261360">
                  <a:moveTo>
                    <a:pt x="1630654" y="3261309"/>
                  </a:moveTo>
                  <a:lnTo>
                    <a:pt x="1678733" y="3260613"/>
                  </a:lnTo>
                  <a:lnTo>
                    <a:pt x="1726467" y="3258541"/>
                  </a:lnTo>
                  <a:lnTo>
                    <a:pt x="1773836" y="3255109"/>
                  </a:lnTo>
                  <a:lnTo>
                    <a:pt x="1820822" y="3250338"/>
                  </a:lnTo>
                  <a:lnTo>
                    <a:pt x="1867405" y="3244247"/>
                  </a:lnTo>
                  <a:lnTo>
                    <a:pt x="1913567" y="3236854"/>
                  </a:lnTo>
                  <a:lnTo>
                    <a:pt x="1959287" y="3228179"/>
                  </a:lnTo>
                  <a:lnTo>
                    <a:pt x="2004547" y="3218242"/>
                  </a:lnTo>
                  <a:lnTo>
                    <a:pt x="2049328" y="3207060"/>
                  </a:lnTo>
                  <a:lnTo>
                    <a:pt x="2093611" y="3194654"/>
                  </a:lnTo>
                  <a:lnTo>
                    <a:pt x="2137377" y="3181042"/>
                  </a:lnTo>
                  <a:lnTo>
                    <a:pt x="2180605" y="3166243"/>
                  </a:lnTo>
                  <a:lnTo>
                    <a:pt x="2223279" y="3150278"/>
                  </a:lnTo>
                  <a:lnTo>
                    <a:pt x="2265377" y="3133163"/>
                  </a:lnTo>
                  <a:lnTo>
                    <a:pt x="2306882" y="3114920"/>
                  </a:lnTo>
                  <a:lnTo>
                    <a:pt x="2347773" y="3095567"/>
                  </a:lnTo>
                  <a:lnTo>
                    <a:pt x="2388033" y="3075122"/>
                  </a:lnTo>
                  <a:lnTo>
                    <a:pt x="2427641" y="3053606"/>
                  </a:lnTo>
                  <a:lnTo>
                    <a:pt x="2466579" y="3031037"/>
                  </a:lnTo>
                  <a:lnTo>
                    <a:pt x="2504827" y="3007435"/>
                  </a:lnTo>
                  <a:lnTo>
                    <a:pt x="2542367" y="2982818"/>
                  </a:lnTo>
                  <a:lnTo>
                    <a:pt x="2579179" y="2957205"/>
                  </a:lnTo>
                  <a:lnTo>
                    <a:pt x="2615245" y="2930617"/>
                  </a:lnTo>
                  <a:lnTo>
                    <a:pt x="2650544" y="2903071"/>
                  </a:lnTo>
                  <a:lnTo>
                    <a:pt x="2685058" y="2874588"/>
                  </a:lnTo>
                  <a:lnTo>
                    <a:pt x="2718768" y="2845185"/>
                  </a:lnTo>
                  <a:lnTo>
                    <a:pt x="2751655" y="2814883"/>
                  </a:lnTo>
                  <a:lnTo>
                    <a:pt x="2783700" y="2783700"/>
                  </a:lnTo>
                  <a:lnTo>
                    <a:pt x="2814883" y="2751655"/>
                  </a:lnTo>
                  <a:lnTo>
                    <a:pt x="2845185" y="2718768"/>
                  </a:lnTo>
                  <a:lnTo>
                    <a:pt x="2874588" y="2685058"/>
                  </a:lnTo>
                  <a:lnTo>
                    <a:pt x="2903071" y="2650544"/>
                  </a:lnTo>
                  <a:lnTo>
                    <a:pt x="2930617" y="2615245"/>
                  </a:lnTo>
                  <a:lnTo>
                    <a:pt x="2957205" y="2579179"/>
                  </a:lnTo>
                  <a:lnTo>
                    <a:pt x="2982818" y="2542367"/>
                  </a:lnTo>
                  <a:lnTo>
                    <a:pt x="3007435" y="2504827"/>
                  </a:lnTo>
                  <a:lnTo>
                    <a:pt x="3031037" y="2466579"/>
                  </a:lnTo>
                  <a:lnTo>
                    <a:pt x="3053606" y="2427641"/>
                  </a:lnTo>
                  <a:lnTo>
                    <a:pt x="3075122" y="2388033"/>
                  </a:lnTo>
                  <a:lnTo>
                    <a:pt x="3095567" y="2347773"/>
                  </a:lnTo>
                  <a:lnTo>
                    <a:pt x="3114920" y="2306882"/>
                  </a:lnTo>
                  <a:lnTo>
                    <a:pt x="3133163" y="2265377"/>
                  </a:lnTo>
                  <a:lnTo>
                    <a:pt x="3150278" y="2223279"/>
                  </a:lnTo>
                  <a:lnTo>
                    <a:pt x="3166243" y="2180605"/>
                  </a:lnTo>
                  <a:lnTo>
                    <a:pt x="3181042" y="2137377"/>
                  </a:lnTo>
                  <a:lnTo>
                    <a:pt x="3194654" y="2093611"/>
                  </a:lnTo>
                  <a:lnTo>
                    <a:pt x="3207060" y="2049328"/>
                  </a:lnTo>
                  <a:lnTo>
                    <a:pt x="3218242" y="2004547"/>
                  </a:lnTo>
                  <a:lnTo>
                    <a:pt x="3228179" y="1959287"/>
                  </a:lnTo>
                  <a:lnTo>
                    <a:pt x="3236854" y="1913567"/>
                  </a:lnTo>
                  <a:lnTo>
                    <a:pt x="3244247" y="1867405"/>
                  </a:lnTo>
                  <a:lnTo>
                    <a:pt x="3250338" y="1820822"/>
                  </a:lnTo>
                  <a:lnTo>
                    <a:pt x="3255109" y="1773836"/>
                  </a:lnTo>
                  <a:lnTo>
                    <a:pt x="3258541" y="1726467"/>
                  </a:lnTo>
                  <a:lnTo>
                    <a:pt x="3260613" y="1678733"/>
                  </a:lnTo>
                  <a:lnTo>
                    <a:pt x="3261309" y="1630654"/>
                  </a:lnTo>
                  <a:lnTo>
                    <a:pt x="3260613" y="1582575"/>
                  </a:lnTo>
                  <a:lnTo>
                    <a:pt x="3258541" y="1534841"/>
                  </a:lnTo>
                  <a:lnTo>
                    <a:pt x="3255109" y="1487472"/>
                  </a:lnTo>
                  <a:lnTo>
                    <a:pt x="3250338" y="1440486"/>
                  </a:lnTo>
                  <a:lnTo>
                    <a:pt x="3244247" y="1393903"/>
                  </a:lnTo>
                  <a:lnTo>
                    <a:pt x="3236854" y="1347742"/>
                  </a:lnTo>
                  <a:lnTo>
                    <a:pt x="3228179" y="1302021"/>
                  </a:lnTo>
                  <a:lnTo>
                    <a:pt x="3218242" y="1256761"/>
                  </a:lnTo>
                  <a:lnTo>
                    <a:pt x="3207060" y="1211980"/>
                  </a:lnTo>
                  <a:lnTo>
                    <a:pt x="3194654" y="1167697"/>
                  </a:lnTo>
                  <a:lnTo>
                    <a:pt x="3181042" y="1123932"/>
                  </a:lnTo>
                  <a:lnTo>
                    <a:pt x="3166243" y="1080703"/>
                  </a:lnTo>
                  <a:lnTo>
                    <a:pt x="3150278" y="1038030"/>
                  </a:lnTo>
                  <a:lnTo>
                    <a:pt x="3133163" y="995931"/>
                  </a:lnTo>
                  <a:lnTo>
                    <a:pt x="3114920" y="954427"/>
                  </a:lnTo>
                  <a:lnTo>
                    <a:pt x="3095567" y="913535"/>
                  </a:lnTo>
                  <a:lnTo>
                    <a:pt x="3075122" y="873275"/>
                  </a:lnTo>
                  <a:lnTo>
                    <a:pt x="3053606" y="833667"/>
                  </a:lnTo>
                  <a:lnTo>
                    <a:pt x="3031037" y="794729"/>
                  </a:lnTo>
                  <a:lnTo>
                    <a:pt x="3007435" y="756481"/>
                  </a:lnTo>
                  <a:lnTo>
                    <a:pt x="2982818" y="718941"/>
                  </a:lnTo>
                  <a:lnTo>
                    <a:pt x="2957205" y="682129"/>
                  </a:lnTo>
                  <a:lnTo>
                    <a:pt x="2930617" y="646064"/>
                  </a:lnTo>
                  <a:lnTo>
                    <a:pt x="2903071" y="610764"/>
                  </a:lnTo>
                  <a:lnTo>
                    <a:pt x="2874588" y="576250"/>
                  </a:lnTo>
                  <a:lnTo>
                    <a:pt x="2845185" y="542540"/>
                  </a:lnTo>
                  <a:lnTo>
                    <a:pt x="2814883" y="509653"/>
                  </a:lnTo>
                  <a:lnTo>
                    <a:pt x="2783700" y="477608"/>
                  </a:lnTo>
                  <a:lnTo>
                    <a:pt x="2751655" y="446425"/>
                  </a:lnTo>
                  <a:lnTo>
                    <a:pt x="2718768" y="416123"/>
                  </a:lnTo>
                  <a:lnTo>
                    <a:pt x="2685058" y="386721"/>
                  </a:lnTo>
                  <a:lnTo>
                    <a:pt x="2650544" y="358237"/>
                  </a:lnTo>
                  <a:lnTo>
                    <a:pt x="2615245" y="330691"/>
                  </a:lnTo>
                  <a:lnTo>
                    <a:pt x="2579179" y="304103"/>
                  </a:lnTo>
                  <a:lnTo>
                    <a:pt x="2542367" y="278491"/>
                  </a:lnTo>
                  <a:lnTo>
                    <a:pt x="2504827" y="253874"/>
                  </a:lnTo>
                  <a:lnTo>
                    <a:pt x="2466579" y="230271"/>
                  </a:lnTo>
                  <a:lnTo>
                    <a:pt x="2427641" y="207702"/>
                  </a:lnTo>
                  <a:lnTo>
                    <a:pt x="2388033" y="186186"/>
                  </a:lnTo>
                  <a:lnTo>
                    <a:pt x="2347773" y="165742"/>
                  </a:lnTo>
                  <a:lnTo>
                    <a:pt x="2306882" y="146388"/>
                  </a:lnTo>
                  <a:lnTo>
                    <a:pt x="2265377" y="128145"/>
                  </a:lnTo>
                  <a:lnTo>
                    <a:pt x="2223279" y="111031"/>
                  </a:lnTo>
                  <a:lnTo>
                    <a:pt x="2180605" y="95065"/>
                  </a:lnTo>
                  <a:lnTo>
                    <a:pt x="2137377" y="80266"/>
                  </a:lnTo>
                  <a:lnTo>
                    <a:pt x="2093611" y="66654"/>
                  </a:lnTo>
                  <a:lnTo>
                    <a:pt x="2049328" y="54248"/>
                  </a:lnTo>
                  <a:lnTo>
                    <a:pt x="2004547" y="43066"/>
                  </a:lnTo>
                  <a:lnTo>
                    <a:pt x="1959287" y="33129"/>
                  </a:lnTo>
                  <a:lnTo>
                    <a:pt x="1913567" y="24454"/>
                  </a:lnTo>
                  <a:lnTo>
                    <a:pt x="1867405" y="17061"/>
                  </a:lnTo>
                  <a:lnTo>
                    <a:pt x="1820822" y="10970"/>
                  </a:lnTo>
                  <a:lnTo>
                    <a:pt x="1773836" y="6199"/>
                  </a:lnTo>
                  <a:lnTo>
                    <a:pt x="1726467" y="2768"/>
                  </a:lnTo>
                  <a:lnTo>
                    <a:pt x="1678733" y="695"/>
                  </a:lnTo>
                  <a:lnTo>
                    <a:pt x="1630654" y="0"/>
                  </a:lnTo>
                  <a:lnTo>
                    <a:pt x="1582575" y="695"/>
                  </a:lnTo>
                  <a:lnTo>
                    <a:pt x="1534841" y="2768"/>
                  </a:lnTo>
                  <a:lnTo>
                    <a:pt x="1487472" y="6199"/>
                  </a:lnTo>
                  <a:lnTo>
                    <a:pt x="1440486" y="10970"/>
                  </a:lnTo>
                  <a:lnTo>
                    <a:pt x="1393903" y="17061"/>
                  </a:lnTo>
                  <a:lnTo>
                    <a:pt x="1347742" y="24454"/>
                  </a:lnTo>
                  <a:lnTo>
                    <a:pt x="1302021" y="33129"/>
                  </a:lnTo>
                  <a:lnTo>
                    <a:pt x="1256761" y="43066"/>
                  </a:lnTo>
                  <a:lnTo>
                    <a:pt x="1211980" y="54248"/>
                  </a:lnTo>
                  <a:lnTo>
                    <a:pt x="1167697" y="66654"/>
                  </a:lnTo>
                  <a:lnTo>
                    <a:pt x="1123932" y="80266"/>
                  </a:lnTo>
                  <a:lnTo>
                    <a:pt x="1080703" y="95065"/>
                  </a:lnTo>
                  <a:lnTo>
                    <a:pt x="1038030" y="111031"/>
                  </a:lnTo>
                  <a:lnTo>
                    <a:pt x="995931" y="128145"/>
                  </a:lnTo>
                  <a:lnTo>
                    <a:pt x="954427" y="146388"/>
                  </a:lnTo>
                  <a:lnTo>
                    <a:pt x="913535" y="165742"/>
                  </a:lnTo>
                  <a:lnTo>
                    <a:pt x="873275" y="186186"/>
                  </a:lnTo>
                  <a:lnTo>
                    <a:pt x="833667" y="207702"/>
                  </a:lnTo>
                  <a:lnTo>
                    <a:pt x="794729" y="230271"/>
                  </a:lnTo>
                  <a:lnTo>
                    <a:pt x="756481" y="253874"/>
                  </a:lnTo>
                  <a:lnTo>
                    <a:pt x="718941" y="278491"/>
                  </a:lnTo>
                  <a:lnTo>
                    <a:pt x="682129" y="304103"/>
                  </a:lnTo>
                  <a:lnTo>
                    <a:pt x="646064" y="330691"/>
                  </a:lnTo>
                  <a:lnTo>
                    <a:pt x="610764" y="358237"/>
                  </a:lnTo>
                  <a:lnTo>
                    <a:pt x="576250" y="386721"/>
                  </a:lnTo>
                  <a:lnTo>
                    <a:pt x="542540" y="416123"/>
                  </a:lnTo>
                  <a:lnTo>
                    <a:pt x="509653" y="446425"/>
                  </a:lnTo>
                  <a:lnTo>
                    <a:pt x="477608" y="477608"/>
                  </a:lnTo>
                  <a:lnTo>
                    <a:pt x="446425" y="509653"/>
                  </a:lnTo>
                  <a:lnTo>
                    <a:pt x="416123" y="542540"/>
                  </a:lnTo>
                  <a:lnTo>
                    <a:pt x="386721" y="576250"/>
                  </a:lnTo>
                  <a:lnTo>
                    <a:pt x="358237" y="610764"/>
                  </a:lnTo>
                  <a:lnTo>
                    <a:pt x="330691" y="646064"/>
                  </a:lnTo>
                  <a:lnTo>
                    <a:pt x="304103" y="682129"/>
                  </a:lnTo>
                  <a:lnTo>
                    <a:pt x="278491" y="718941"/>
                  </a:lnTo>
                  <a:lnTo>
                    <a:pt x="253874" y="756481"/>
                  </a:lnTo>
                  <a:lnTo>
                    <a:pt x="230271" y="794729"/>
                  </a:lnTo>
                  <a:lnTo>
                    <a:pt x="207702" y="833667"/>
                  </a:lnTo>
                  <a:lnTo>
                    <a:pt x="186186" y="873275"/>
                  </a:lnTo>
                  <a:lnTo>
                    <a:pt x="165742" y="913535"/>
                  </a:lnTo>
                  <a:lnTo>
                    <a:pt x="146388" y="954427"/>
                  </a:lnTo>
                  <a:lnTo>
                    <a:pt x="128145" y="995931"/>
                  </a:lnTo>
                  <a:lnTo>
                    <a:pt x="111031" y="1038030"/>
                  </a:lnTo>
                  <a:lnTo>
                    <a:pt x="95065" y="1080703"/>
                  </a:lnTo>
                  <a:lnTo>
                    <a:pt x="80266" y="1123932"/>
                  </a:lnTo>
                  <a:lnTo>
                    <a:pt x="66654" y="1167697"/>
                  </a:lnTo>
                  <a:lnTo>
                    <a:pt x="54248" y="1211980"/>
                  </a:lnTo>
                  <a:lnTo>
                    <a:pt x="43066" y="1256761"/>
                  </a:lnTo>
                  <a:lnTo>
                    <a:pt x="33129" y="1302021"/>
                  </a:lnTo>
                  <a:lnTo>
                    <a:pt x="24454" y="1347742"/>
                  </a:lnTo>
                  <a:lnTo>
                    <a:pt x="17061" y="1393903"/>
                  </a:lnTo>
                  <a:lnTo>
                    <a:pt x="10970" y="1440486"/>
                  </a:lnTo>
                  <a:lnTo>
                    <a:pt x="6199" y="1487472"/>
                  </a:lnTo>
                  <a:lnTo>
                    <a:pt x="2768" y="1534841"/>
                  </a:lnTo>
                  <a:lnTo>
                    <a:pt x="695" y="1582575"/>
                  </a:lnTo>
                  <a:lnTo>
                    <a:pt x="0" y="1630654"/>
                  </a:lnTo>
                  <a:lnTo>
                    <a:pt x="695" y="1678733"/>
                  </a:lnTo>
                  <a:lnTo>
                    <a:pt x="2768" y="1726467"/>
                  </a:lnTo>
                  <a:lnTo>
                    <a:pt x="6199" y="1773836"/>
                  </a:lnTo>
                  <a:lnTo>
                    <a:pt x="10970" y="1820822"/>
                  </a:lnTo>
                  <a:lnTo>
                    <a:pt x="17061" y="1867405"/>
                  </a:lnTo>
                  <a:lnTo>
                    <a:pt x="24454" y="1913567"/>
                  </a:lnTo>
                  <a:lnTo>
                    <a:pt x="33129" y="1959287"/>
                  </a:lnTo>
                  <a:lnTo>
                    <a:pt x="43066" y="2004547"/>
                  </a:lnTo>
                  <a:lnTo>
                    <a:pt x="54248" y="2049328"/>
                  </a:lnTo>
                  <a:lnTo>
                    <a:pt x="66654" y="2093611"/>
                  </a:lnTo>
                  <a:lnTo>
                    <a:pt x="80266" y="2137377"/>
                  </a:lnTo>
                  <a:lnTo>
                    <a:pt x="95065" y="2180605"/>
                  </a:lnTo>
                  <a:lnTo>
                    <a:pt x="111031" y="2223279"/>
                  </a:lnTo>
                  <a:lnTo>
                    <a:pt x="128145" y="2265377"/>
                  </a:lnTo>
                  <a:lnTo>
                    <a:pt x="146388" y="2306882"/>
                  </a:lnTo>
                  <a:lnTo>
                    <a:pt x="165742" y="2347773"/>
                  </a:lnTo>
                  <a:lnTo>
                    <a:pt x="186186" y="2388033"/>
                  </a:lnTo>
                  <a:lnTo>
                    <a:pt x="207702" y="2427641"/>
                  </a:lnTo>
                  <a:lnTo>
                    <a:pt x="230271" y="2466579"/>
                  </a:lnTo>
                  <a:lnTo>
                    <a:pt x="253874" y="2504827"/>
                  </a:lnTo>
                  <a:lnTo>
                    <a:pt x="278491" y="2542367"/>
                  </a:lnTo>
                  <a:lnTo>
                    <a:pt x="304103" y="2579179"/>
                  </a:lnTo>
                  <a:lnTo>
                    <a:pt x="330691" y="2615245"/>
                  </a:lnTo>
                  <a:lnTo>
                    <a:pt x="358237" y="2650544"/>
                  </a:lnTo>
                  <a:lnTo>
                    <a:pt x="386721" y="2685058"/>
                  </a:lnTo>
                  <a:lnTo>
                    <a:pt x="416123" y="2718768"/>
                  </a:lnTo>
                  <a:lnTo>
                    <a:pt x="446425" y="2751655"/>
                  </a:lnTo>
                  <a:lnTo>
                    <a:pt x="477608" y="2783700"/>
                  </a:lnTo>
                  <a:lnTo>
                    <a:pt x="509653" y="2814883"/>
                  </a:lnTo>
                  <a:lnTo>
                    <a:pt x="542540" y="2845185"/>
                  </a:lnTo>
                  <a:lnTo>
                    <a:pt x="576250" y="2874588"/>
                  </a:lnTo>
                  <a:lnTo>
                    <a:pt x="610764" y="2903071"/>
                  </a:lnTo>
                  <a:lnTo>
                    <a:pt x="646064" y="2930617"/>
                  </a:lnTo>
                  <a:lnTo>
                    <a:pt x="682129" y="2957205"/>
                  </a:lnTo>
                  <a:lnTo>
                    <a:pt x="718941" y="2982818"/>
                  </a:lnTo>
                  <a:lnTo>
                    <a:pt x="756481" y="3007435"/>
                  </a:lnTo>
                  <a:lnTo>
                    <a:pt x="794729" y="3031037"/>
                  </a:lnTo>
                  <a:lnTo>
                    <a:pt x="833667" y="3053606"/>
                  </a:lnTo>
                  <a:lnTo>
                    <a:pt x="873275" y="3075122"/>
                  </a:lnTo>
                  <a:lnTo>
                    <a:pt x="913535" y="3095567"/>
                  </a:lnTo>
                  <a:lnTo>
                    <a:pt x="954427" y="3114920"/>
                  </a:lnTo>
                  <a:lnTo>
                    <a:pt x="995931" y="3133163"/>
                  </a:lnTo>
                  <a:lnTo>
                    <a:pt x="1038030" y="3150278"/>
                  </a:lnTo>
                  <a:lnTo>
                    <a:pt x="1080703" y="3166243"/>
                  </a:lnTo>
                  <a:lnTo>
                    <a:pt x="1123932" y="3181042"/>
                  </a:lnTo>
                  <a:lnTo>
                    <a:pt x="1167697" y="3194654"/>
                  </a:lnTo>
                  <a:lnTo>
                    <a:pt x="1211980" y="3207060"/>
                  </a:lnTo>
                  <a:lnTo>
                    <a:pt x="1256761" y="3218242"/>
                  </a:lnTo>
                  <a:lnTo>
                    <a:pt x="1302021" y="3228179"/>
                  </a:lnTo>
                  <a:lnTo>
                    <a:pt x="1347742" y="3236854"/>
                  </a:lnTo>
                  <a:lnTo>
                    <a:pt x="1393903" y="3244247"/>
                  </a:lnTo>
                  <a:lnTo>
                    <a:pt x="1440486" y="3250338"/>
                  </a:lnTo>
                  <a:lnTo>
                    <a:pt x="1487472" y="3255109"/>
                  </a:lnTo>
                  <a:lnTo>
                    <a:pt x="1534841" y="3258541"/>
                  </a:lnTo>
                  <a:lnTo>
                    <a:pt x="1582575" y="3260613"/>
                  </a:lnTo>
                  <a:lnTo>
                    <a:pt x="1630654" y="3261309"/>
                  </a:lnTo>
                  <a:close/>
                </a:path>
              </a:pathLst>
            </a:custGeom>
            <a:ln w="27876">
              <a:solidFill>
                <a:srgbClr val="FFFFFF"/>
              </a:solidFill>
            </a:ln>
          </p:spPr>
          <p:txBody>
            <a:bodyPr wrap="square" lIns="0" tIns="0" rIns="0" bIns="0" rtlCol="0"/>
            <a:lstStyle/>
            <a:p>
              <a:endParaRPr lang="fr-CA" noProof="0" dirty="0"/>
            </a:p>
          </p:txBody>
        </p:sp>
      </p:grpSp>
      <p:grpSp>
        <p:nvGrpSpPr>
          <p:cNvPr id="5" name="object 5"/>
          <p:cNvGrpSpPr/>
          <p:nvPr>
            <p:custDataLst>
              <p:tags r:id="rId2"/>
            </p:custDataLst>
          </p:nvPr>
        </p:nvGrpSpPr>
        <p:grpSpPr>
          <a:xfrm>
            <a:off x="8314983" y="1905568"/>
            <a:ext cx="3289300" cy="3289300"/>
            <a:chOff x="8314983" y="1905568"/>
            <a:chExt cx="3289300" cy="3289300"/>
          </a:xfrm>
        </p:grpSpPr>
        <p:pic>
          <p:nvPicPr>
            <p:cNvPr id="6" name="object 6"/>
            <p:cNvPicPr/>
            <p:nvPr/>
          </p:nvPicPr>
          <p:blipFill>
            <a:blip r:embed="rId13" cstate="print"/>
            <a:stretch>
              <a:fillRect/>
            </a:stretch>
          </p:blipFill>
          <p:spPr>
            <a:xfrm>
              <a:off x="8328926" y="1919509"/>
              <a:ext cx="3261296" cy="3261302"/>
            </a:xfrm>
            <a:prstGeom prst="rect">
              <a:avLst/>
            </a:prstGeom>
          </p:spPr>
        </p:pic>
        <p:sp>
          <p:nvSpPr>
            <p:cNvPr id="7" name="object 7"/>
            <p:cNvSpPr/>
            <p:nvPr/>
          </p:nvSpPr>
          <p:spPr>
            <a:xfrm>
              <a:off x="8328921" y="1919507"/>
              <a:ext cx="3261360" cy="3261360"/>
            </a:xfrm>
            <a:custGeom>
              <a:avLst/>
              <a:gdLst/>
              <a:ahLst/>
              <a:cxnLst/>
              <a:rect l="l" t="t" r="r" b="b"/>
              <a:pathLst>
                <a:path w="3261359" h="3261360">
                  <a:moveTo>
                    <a:pt x="1630654" y="3261309"/>
                  </a:moveTo>
                  <a:lnTo>
                    <a:pt x="1678733" y="3260613"/>
                  </a:lnTo>
                  <a:lnTo>
                    <a:pt x="1726467" y="3258541"/>
                  </a:lnTo>
                  <a:lnTo>
                    <a:pt x="1773836" y="3255109"/>
                  </a:lnTo>
                  <a:lnTo>
                    <a:pt x="1820822" y="3250338"/>
                  </a:lnTo>
                  <a:lnTo>
                    <a:pt x="1867405" y="3244247"/>
                  </a:lnTo>
                  <a:lnTo>
                    <a:pt x="1913567" y="3236854"/>
                  </a:lnTo>
                  <a:lnTo>
                    <a:pt x="1959287" y="3228179"/>
                  </a:lnTo>
                  <a:lnTo>
                    <a:pt x="2004547" y="3218242"/>
                  </a:lnTo>
                  <a:lnTo>
                    <a:pt x="2049328" y="3207060"/>
                  </a:lnTo>
                  <a:lnTo>
                    <a:pt x="2093611" y="3194654"/>
                  </a:lnTo>
                  <a:lnTo>
                    <a:pt x="2137377" y="3181042"/>
                  </a:lnTo>
                  <a:lnTo>
                    <a:pt x="2180605" y="3166243"/>
                  </a:lnTo>
                  <a:lnTo>
                    <a:pt x="2223279" y="3150278"/>
                  </a:lnTo>
                  <a:lnTo>
                    <a:pt x="2265377" y="3133163"/>
                  </a:lnTo>
                  <a:lnTo>
                    <a:pt x="2306882" y="3114920"/>
                  </a:lnTo>
                  <a:lnTo>
                    <a:pt x="2347773" y="3095567"/>
                  </a:lnTo>
                  <a:lnTo>
                    <a:pt x="2388033" y="3075122"/>
                  </a:lnTo>
                  <a:lnTo>
                    <a:pt x="2427641" y="3053606"/>
                  </a:lnTo>
                  <a:lnTo>
                    <a:pt x="2466579" y="3031037"/>
                  </a:lnTo>
                  <a:lnTo>
                    <a:pt x="2504827" y="3007435"/>
                  </a:lnTo>
                  <a:lnTo>
                    <a:pt x="2542367" y="2982818"/>
                  </a:lnTo>
                  <a:lnTo>
                    <a:pt x="2579179" y="2957205"/>
                  </a:lnTo>
                  <a:lnTo>
                    <a:pt x="2615245" y="2930617"/>
                  </a:lnTo>
                  <a:lnTo>
                    <a:pt x="2650544" y="2903071"/>
                  </a:lnTo>
                  <a:lnTo>
                    <a:pt x="2685058" y="2874588"/>
                  </a:lnTo>
                  <a:lnTo>
                    <a:pt x="2718768" y="2845185"/>
                  </a:lnTo>
                  <a:lnTo>
                    <a:pt x="2751655" y="2814883"/>
                  </a:lnTo>
                  <a:lnTo>
                    <a:pt x="2783700" y="2783700"/>
                  </a:lnTo>
                  <a:lnTo>
                    <a:pt x="2814883" y="2751655"/>
                  </a:lnTo>
                  <a:lnTo>
                    <a:pt x="2845185" y="2718768"/>
                  </a:lnTo>
                  <a:lnTo>
                    <a:pt x="2874588" y="2685058"/>
                  </a:lnTo>
                  <a:lnTo>
                    <a:pt x="2903071" y="2650544"/>
                  </a:lnTo>
                  <a:lnTo>
                    <a:pt x="2930617" y="2615245"/>
                  </a:lnTo>
                  <a:lnTo>
                    <a:pt x="2957205" y="2579179"/>
                  </a:lnTo>
                  <a:lnTo>
                    <a:pt x="2982818" y="2542367"/>
                  </a:lnTo>
                  <a:lnTo>
                    <a:pt x="3007435" y="2504827"/>
                  </a:lnTo>
                  <a:lnTo>
                    <a:pt x="3031037" y="2466579"/>
                  </a:lnTo>
                  <a:lnTo>
                    <a:pt x="3053606" y="2427641"/>
                  </a:lnTo>
                  <a:lnTo>
                    <a:pt x="3075122" y="2388033"/>
                  </a:lnTo>
                  <a:lnTo>
                    <a:pt x="3095567" y="2347773"/>
                  </a:lnTo>
                  <a:lnTo>
                    <a:pt x="3114920" y="2306882"/>
                  </a:lnTo>
                  <a:lnTo>
                    <a:pt x="3133163" y="2265377"/>
                  </a:lnTo>
                  <a:lnTo>
                    <a:pt x="3150278" y="2223279"/>
                  </a:lnTo>
                  <a:lnTo>
                    <a:pt x="3166243" y="2180605"/>
                  </a:lnTo>
                  <a:lnTo>
                    <a:pt x="3181042" y="2137377"/>
                  </a:lnTo>
                  <a:lnTo>
                    <a:pt x="3194654" y="2093611"/>
                  </a:lnTo>
                  <a:lnTo>
                    <a:pt x="3207060" y="2049328"/>
                  </a:lnTo>
                  <a:lnTo>
                    <a:pt x="3218242" y="2004547"/>
                  </a:lnTo>
                  <a:lnTo>
                    <a:pt x="3228179" y="1959287"/>
                  </a:lnTo>
                  <a:lnTo>
                    <a:pt x="3236854" y="1913567"/>
                  </a:lnTo>
                  <a:lnTo>
                    <a:pt x="3244247" y="1867405"/>
                  </a:lnTo>
                  <a:lnTo>
                    <a:pt x="3250338" y="1820822"/>
                  </a:lnTo>
                  <a:lnTo>
                    <a:pt x="3255109" y="1773836"/>
                  </a:lnTo>
                  <a:lnTo>
                    <a:pt x="3258541" y="1726467"/>
                  </a:lnTo>
                  <a:lnTo>
                    <a:pt x="3260613" y="1678733"/>
                  </a:lnTo>
                  <a:lnTo>
                    <a:pt x="3261309" y="1630654"/>
                  </a:lnTo>
                  <a:lnTo>
                    <a:pt x="3260613" y="1582575"/>
                  </a:lnTo>
                  <a:lnTo>
                    <a:pt x="3258541" y="1534841"/>
                  </a:lnTo>
                  <a:lnTo>
                    <a:pt x="3255109" y="1487472"/>
                  </a:lnTo>
                  <a:lnTo>
                    <a:pt x="3250338" y="1440486"/>
                  </a:lnTo>
                  <a:lnTo>
                    <a:pt x="3244247" y="1393903"/>
                  </a:lnTo>
                  <a:lnTo>
                    <a:pt x="3236854" y="1347742"/>
                  </a:lnTo>
                  <a:lnTo>
                    <a:pt x="3228179" y="1302021"/>
                  </a:lnTo>
                  <a:lnTo>
                    <a:pt x="3218242" y="1256761"/>
                  </a:lnTo>
                  <a:lnTo>
                    <a:pt x="3207060" y="1211980"/>
                  </a:lnTo>
                  <a:lnTo>
                    <a:pt x="3194654" y="1167697"/>
                  </a:lnTo>
                  <a:lnTo>
                    <a:pt x="3181042" y="1123932"/>
                  </a:lnTo>
                  <a:lnTo>
                    <a:pt x="3166243" y="1080703"/>
                  </a:lnTo>
                  <a:lnTo>
                    <a:pt x="3150278" y="1038030"/>
                  </a:lnTo>
                  <a:lnTo>
                    <a:pt x="3133163" y="995931"/>
                  </a:lnTo>
                  <a:lnTo>
                    <a:pt x="3114920" y="954427"/>
                  </a:lnTo>
                  <a:lnTo>
                    <a:pt x="3095567" y="913535"/>
                  </a:lnTo>
                  <a:lnTo>
                    <a:pt x="3075122" y="873275"/>
                  </a:lnTo>
                  <a:lnTo>
                    <a:pt x="3053606" y="833667"/>
                  </a:lnTo>
                  <a:lnTo>
                    <a:pt x="3031037" y="794729"/>
                  </a:lnTo>
                  <a:lnTo>
                    <a:pt x="3007435" y="756481"/>
                  </a:lnTo>
                  <a:lnTo>
                    <a:pt x="2982818" y="718941"/>
                  </a:lnTo>
                  <a:lnTo>
                    <a:pt x="2957205" y="682129"/>
                  </a:lnTo>
                  <a:lnTo>
                    <a:pt x="2930617" y="646064"/>
                  </a:lnTo>
                  <a:lnTo>
                    <a:pt x="2903071" y="610764"/>
                  </a:lnTo>
                  <a:lnTo>
                    <a:pt x="2874588" y="576250"/>
                  </a:lnTo>
                  <a:lnTo>
                    <a:pt x="2845185" y="542540"/>
                  </a:lnTo>
                  <a:lnTo>
                    <a:pt x="2814883" y="509653"/>
                  </a:lnTo>
                  <a:lnTo>
                    <a:pt x="2783700" y="477608"/>
                  </a:lnTo>
                  <a:lnTo>
                    <a:pt x="2751655" y="446425"/>
                  </a:lnTo>
                  <a:lnTo>
                    <a:pt x="2718768" y="416123"/>
                  </a:lnTo>
                  <a:lnTo>
                    <a:pt x="2685058" y="386721"/>
                  </a:lnTo>
                  <a:lnTo>
                    <a:pt x="2650544" y="358237"/>
                  </a:lnTo>
                  <a:lnTo>
                    <a:pt x="2615245" y="330691"/>
                  </a:lnTo>
                  <a:lnTo>
                    <a:pt x="2579179" y="304103"/>
                  </a:lnTo>
                  <a:lnTo>
                    <a:pt x="2542367" y="278491"/>
                  </a:lnTo>
                  <a:lnTo>
                    <a:pt x="2504827" y="253874"/>
                  </a:lnTo>
                  <a:lnTo>
                    <a:pt x="2466579" y="230271"/>
                  </a:lnTo>
                  <a:lnTo>
                    <a:pt x="2427641" y="207702"/>
                  </a:lnTo>
                  <a:lnTo>
                    <a:pt x="2388033" y="186186"/>
                  </a:lnTo>
                  <a:lnTo>
                    <a:pt x="2347773" y="165742"/>
                  </a:lnTo>
                  <a:lnTo>
                    <a:pt x="2306882" y="146388"/>
                  </a:lnTo>
                  <a:lnTo>
                    <a:pt x="2265377" y="128145"/>
                  </a:lnTo>
                  <a:lnTo>
                    <a:pt x="2223279" y="111031"/>
                  </a:lnTo>
                  <a:lnTo>
                    <a:pt x="2180605" y="95065"/>
                  </a:lnTo>
                  <a:lnTo>
                    <a:pt x="2137377" y="80266"/>
                  </a:lnTo>
                  <a:lnTo>
                    <a:pt x="2093611" y="66654"/>
                  </a:lnTo>
                  <a:lnTo>
                    <a:pt x="2049328" y="54248"/>
                  </a:lnTo>
                  <a:lnTo>
                    <a:pt x="2004547" y="43066"/>
                  </a:lnTo>
                  <a:lnTo>
                    <a:pt x="1959287" y="33129"/>
                  </a:lnTo>
                  <a:lnTo>
                    <a:pt x="1913567" y="24454"/>
                  </a:lnTo>
                  <a:lnTo>
                    <a:pt x="1867405" y="17061"/>
                  </a:lnTo>
                  <a:lnTo>
                    <a:pt x="1820822" y="10970"/>
                  </a:lnTo>
                  <a:lnTo>
                    <a:pt x="1773836" y="6199"/>
                  </a:lnTo>
                  <a:lnTo>
                    <a:pt x="1726467" y="2768"/>
                  </a:lnTo>
                  <a:lnTo>
                    <a:pt x="1678733" y="695"/>
                  </a:lnTo>
                  <a:lnTo>
                    <a:pt x="1630654" y="0"/>
                  </a:lnTo>
                  <a:lnTo>
                    <a:pt x="1582575" y="695"/>
                  </a:lnTo>
                  <a:lnTo>
                    <a:pt x="1534841" y="2768"/>
                  </a:lnTo>
                  <a:lnTo>
                    <a:pt x="1487472" y="6199"/>
                  </a:lnTo>
                  <a:lnTo>
                    <a:pt x="1440486" y="10970"/>
                  </a:lnTo>
                  <a:lnTo>
                    <a:pt x="1393903" y="17061"/>
                  </a:lnTo>
                  <a:lnTo>
                    <a:pt x="1347742" y="24454"/>
                  </a:lnTo>
                  <a:lnTo>
                    <a:pt x="1302021" y="33129"/>
                  </a:lnTo>
                  <a:lnTo>
                    <a:pt x="1256761" y="43066"/>
                  </a:lnTo>
                  <a:lnTo>
                    <a:pt x="1211980" y="54248"/>
                  </a:lnTo>
                  <a:lnTo>
                    <a:pt x="1167697" y="66654"/>
                  </a:lnTo>
                  <a:lnTo>
                    <a:pt x="1123932" y="80266"/>
                  </a:lnTo>
                  <a:lnTo>
                    <a:pt x="1080703" y="95065"/>
                  </a:lnTo>
                  <a:lnTo>
                    <a:pt x="1038030" y="111031"/>
                  </a:lnTo>
                  <a:lnTo>
                    <a:pt x="995931" y="128145"/>
                  </a:lnTo>
                  <a:lnTo>
                    <a:pt x="954427" y="146388"/>
                  </a:lnTo>
                  <a:lnTo>
                    <a:pt x="913535" y="165742"/>
                  </a:lnTo>
                  <a:lnTo>
                    <a:pt x="873275" y="186186"/>
                  </a:lnTo>
                  <a:lnTo>
                    <a:pt x="833667" y="207702"/>
                  </a:lnTo>
                  <a:lnTo>
                    <a:pt x="794729" y="230271"/>
                  </a:lnTo>
                  <a:lnTo>
                    <a:pt x="756481" y="253874"/>
                  </a:lnTo>
                  <a:lnTo>
                    <a:pt x="718941" y="278491"/>
                  </a:lnTo>
                  <a:lnTo>
                    <a:pt x="682129" y="304103"/>
                  </a:lnTo>
                  <a:lnTo>
                    <a:pt x="646064" y="330691"/>
                  </a:lnTo>
                  <a:lnTo>
                    <a:pt x="610764" y="358237"/>
                  </a:lnTo>
                  <a:lnTo>
                    <a:pt x="576250" y="386721"/>
                  </a:lnTo>
                  <a:lnTo>
                    <a:pt x="542540" y="416123"/>
                  </a:lnTo>
                  <a:lnTo>
                    <a:pt x="509653" y="446425"/>
                  </a:lnTo>
                  <a:lnTo>
                    <a:pt x="477608" y="477608"/>
                  </a:lnTo>
                  <a:lnTo>
                    <a:pt x="446425" y="509653"/>
                  </a:lnTo>
                  <a:lnTo>
                    <a:pt x="416123" y="542540"/>
                  </a:lnTo>
                  <a:lnTo>
                    <a:pt x="386721" y="576250"/>
                  </a:lnTo>
                  <a:lnTo>
                    <a:pt x="358237" y="610764"/>
                  </a:lnTo>
                  <a:lnTo>
                    <a:pt x="330691" y="646064"/>
                  </a:lnTo>
                  <a:lnTo>
                    <a:pt x="304103" y="682129"/>
                  </a:lnTo>
                  <a:lnTo>
                    <a:pt x="278491" y="718941"/>
                  </a:lnTo>
                  <a:lnTo>
                    <a:pt x="253874" y="756481"/>
                  </a:lnTo>
                  <a:lnTo>
                    <a:pt x="230271" y="794729"/>
                  </a:lnTo>
                  <a:lnTo>
                    <a:pt x="207702" y="833667"/>
                  </a:lnTo>
                  <a:lnTo>
                    <a:pt x="186186" y="873275"/>
                  </a:lnTo>
                  <a:lnTo>
                    <a:pt x="165742" y="913535"/>
                  </a:lnTo>
                  <a:lnTo>
                    <a:pt x="146388" y="954427"/>
                  </a:lnTo>
                  <a:lnTo>
                    <a:pt x="128145" y="995931"/>
                  </a:lnTo>
                  <a:lnTo>
                    <a:pt x="111031" y="1038030"/>
                  </a:lnTo>
                  <a:lnTo>
                    <a:pt x="95065" y="1080703"/>
                  </a:lnTo>
                  <a:lnTo>
                    <a:pt x="80266" y="1123932"/>
                  </a:lnTo>
                  <a:lnTo>
                    <a:pt x="66654" y="1167697"/>
                  </a:lnTo>
                  <a:lnTo>
                    <a:pt x="54248" y="1211980"/>
                  </a:lnTo>
                  <a:lnTo>
                    <a:pt x="43066" y="1256761"/>
                  </a:lnTo>
                  <a:lnTo>
                    <a:pt x="33129" y="1302021"/>
                  </a:lnTo>
                  <a:lnTo>
                    <a:pt x="24454" y="1347742"/>
                  </a:lnTo>
                  <a:lnTo>
                    <a:pt x="17061" y="1393903"/>
                  </a:lnTo>
                  <a:lnTo>
                    <a:pt x="10970" y="1440486"/>
                  </a:lnTo>
                  <a:lnTo>
                    <a:pt x="6199" y="1487472"/>
                  </a:lnTo>
                  <a:lnTo>
                    <a:pt x="2768" y="1534841"/>
                  </a:lnTo>
                  <a:lnTo>
                    <a:pt x="695" y="1582575"/>
                  </a:lnTo>
                  <a:lnTo>
                    <a:pt x="0" y="1630654"/>
                  </a:lnTo>
                  <a:lnTo>
                    <a:pt x="695" y="1678733"/>
                  </a:lnTo>
                  <a:lnTo>
                    <a:pt x="2768" y="1726467"/>
                  </a:lnTo>
                  <a:lnTo>
                    <a:pt x="6199" y="1773836"/>
                  </a:lnTo>
                  <a:lnTo>
                    <a:pt x="10970" y="1820822"/>
                  </a:lnTo>
                  <a:lnTo>
                    <a:pt x="17061" y="1867405"/>
                  </a:lnTo>
                  <a:lnTo>
                    <a:pt x="24454" y="1913567"/>
                  </a:lnTo>
                  <a:lnTo>
                    <a:pt x="33129" y="1959287"/>
                  </a:lnTo>
                  <a:lnTo>
                    <a:pt x="43066" y="2004547"/>
                  </a:lnTo>
                  <a:lnTo>
                    <a:pt x="54248" y="2049328"/>
                  </a:lnTo>
                  <a:lnTo>
                    <a:pt x="66654" y="2093611"/>
                  </a:lnTo>
                  <a:lnTo>
                    <a:pt x="80266" y="2137377"/>
                  </a:lnTo>
                  <a:lnTo>
                    <a:pt x="95065" y="2180605"/>
                  </a:lnTo>
                  <a:lnTo>
                    <a:pt x="111031" y="2223279"/>
                  </a:lnTo>
                  <a:lnTo>
                    <a:pt x="128145" y="2265377"/>
                  </a:lnTo>
                  <a:lnTo>
                    <a:pt x="146388" y="2306882"/>
                  </a:lnTo>
                  <a:lnTo>
                    <a:pt x="165742" y="2347773"/>
                  </a:lnTo>
                  <a:lnTo>
                    <a:pt x="186186" y="2388033"/>
                  </a:lnTo>
                  <a:lnTo>
                    <a:pt x="207702" y="2427641"/>
                  </a:lnTo>
                  <a:lnTo>
                    <a:pt x="230271" y="2466579"/>
                  </a:lnTo>
                  <a:lnTo>
                    <a:pt x="253874" y="2504827"/>
                  </a:lnTo>
                  <a:lnTo>
                    <a:pt x="278491" y="2542367"/>
                  </a:lnTo>
                  <a:lnTo>
                    <a:pt x="304103" y="2579179"/>
                  </a:lnTo>
                  <a:lnTo>
                    <a:pt x="330691" y="2615245"/>
                  </a:lnTo>
                  <a:lnTo>
                    <a:pt x="358237" y="2650544"/>
                  </a:lnTo>
                  <a:lnTo>
                    <a:pt x="386721" y="2685058"/>
                  </a:lnTo>
                  <a:lnTo>
                    <a:pt x="416123" y="2718768"/>
                  </a:lnTo>
                  <a:lnTo>
                    <a:pt x="446425" y="2751655"/>
                  </a:lnTo>
                  <a:lnTo>
                    <a:pt x="477608" y="2783700"/>
                  </a:lnTo>
                  <a:lnTo>
                    <a:pt x="509653" y="2814883"/>
                  </a:lnTo>
                  <a:lnTo>
                    <a:pt x="542540" y="2845185"/>
                  </a:lnTo>
                  <a:lnTo>
                    <a:pt x="576250" y="2874588"/>
                  </a:lnTo>
                  <a:lnTo>
                    <a:pt x="610764" y="2903071"/>
                  </a:lnTo>
                  <a:lnTo>
                    <a:pt x="646064" y="2930617"/>
                  </a:lnTo>
                  <a:lnTo>
                    <a:pt x="682129" y="2957205"/>
                  </a:lnTo>
                  <a:lnTo>
                    <a:pt x="718941" y="2982818"/>
                  </a:lnTo>
                  <a:lnTo>
                    <a:pt x="756481" y="3007435"/>
                  </a:lnTo>
                  <a:lnTo>
                    <a:pt x="794729" y="3031037"/>
                  </a:lnTo>
                  <a:lnTo>
                    <a:pt x="833667" y="3053606"/>
                  </a:lnTo>
                  <a:lnTo>
                    <a:pt x="873275" y="3075122"/>
                  </a:lnTo>
                  <a:lnTo>
                    <a:pt x="913535" y="3095567"/>
                  </a:lnTo>
                  <a:lnTo>
                    <a:pt x="954427" y="3114920"/>
                  </a:lnTo>
                  <a:lnTo>
                    <a:pt x="995931" y="3133163"/>
                  </a:lnTo>
                  <a:lnTo>
                    <a:pt x="1038030" y="3150278"/>
                  </a:lnTo>
                  <a:lnTo>
                    <a:pt x="1080703" y="3166243"/>
                  </a:lnTo>
                  <a:lnTo>
                    <a:pt x="1123932" y="3181042"/>
                  </a:lnTo>
                  <a:lnTo>
                    <a:pt x="1167697" y="3194654"/>
                  </a:lnTo>
                  <a:lnTo>
                    <a:pt x="1211980" y="3207060"/>
                  </a:lnTo>
                  <a:lnTo>
                    <a:pt x="1256761" y="3218242"/>
                  </a:lnTo>
                  <a:lnTo>
                    <a:pt x="1302021" y="3228179"/>
                  </a:lnTo>
                  <a:lnTo>
                    <a:pt x="1347742" y="3236854"/>
                  </a:lnTo>
                  <a:lnTo>
                    <a:pt x="1393903" y="3244247"/>
                  </a:lnTo>
                  <a:lnTo>
                    <a:pt x="1440486" y="3250338"/>
                  </a:lnTo>
                  <a:lnTo>
                    <a:pt x="1487472" y="3255109"/>
                  </a:lnTo>
                  <a:lnTo>
                    <a:pt x="1534841" y="3258541"/>
                  </a:lnTo>
                  <a:lnTo>
                    <a:pt x="1582575" y="3260613"/>
                  </a:lnTo>
                  <a:lnTo>
                    <a:pt x="1630654" y="3261309"/>
                  </a:lnTo>
                  <a:close/>
                </a:path>
              </a:pathLst>
            </a:custGeom>
            <a:ln w="27876">
              <a:solidFill>
                <a:srgbClr val="FFFFFF"/>
              </a:solidFill>
            </a:ln>
          </p:spPr>
          <p:txBody>
            <a:bodyPr wrap="square" lIns="0" tIns="0" rIns="0" bIns="0" rtlCol="0"/>
            <a:lstStyle/>
            <a:p>
              <a:endParaRPr lang="fr-CA" noProof="0" dirty="0"/>
            </a:p>
          </p:txBody>
        </p:sp>
      </p:grpSp>
      <p:grpSp>
        <p:nvGrpSpPr>
          <p:cNvPr id="8" name="object 8"/>
          <p:cNvGrpSpPr/>
          <p:nvPr>
            <p:custDataLst>
              <p:tags r:id="rId3"/>
            </p:custDataLst>
          </p:nvPr>
        </p:nvGrpSpPr>
        <p:grpSpPr>
          <a:xfrm>
            <a:off x="1095830" y="1905568"/>
            <a:ext cx="3289300" cy="3289300"/>
            <a:chOff x="1095830" y="1905568"/>
            <a:chExt cx="3289300" cy="3289300"/>
          </a:xfrm>
        </p:grpSpPr>
        <p:pic>
          <p:nvPicPr>
            <p:cNvPr id="9" name="object 9"/>
            <p:cNvPicPr/>
            <p:nvPr/>
          </p:nvPicPr>
          <p:blipFill>
            <a:blip r:embed="rId14" cstate="print"/>
            <a:stretch>
              <a:fillRect/>
            </a:stretch>
          </p:blipFill>
          <p:spPr>
            <a:xfrm>
              <a:off x="1109776" y="1919509"/>
              <a:ext cx="3261296" cy="3261302"/>
            </a:xfrm>
            <a:prstGeom prst="rect">
              <a:avLst/>
            </a:prstGeom>
          </p:spPr>
        </p:pic>
        <p:sp>
          <p:nvSpPr>
            <p:cNvPr id="10" name="object 10"/>
            <p:cNvSpPr/>
            <p:nvPr/>
          </p:nvSpPr>
          <p:spPr>
            <a:xfrm>
              <a:off x="1109769" y="1919507"/>
              <a:ext cx="3261360" cy="3261360"/>
            </a:xfrm>
            <a:custGeom>
              <a:avLst/>
              <a:gdLst/>
              <a:ahLst/>
              <a:cxnLst/>
              <a:rect l="l" t="t" r="r" b="b"/>
              <a:pathLst>
                <a:path w="3261360" h="3261360">
                  <a:moveTo>
                    <a:pt x="1630654" y="3261309"/>
                  </a:moveTo>
                  <a:lnTo>
                    <a:pt x="1678733" y="3260613"/>
                  </a:lnTo>
                  <a:lnTo>
                    <a:pt x="1726467" y="3258541"/>
                  </a:lnTo>
                  <a:lnTo>
                    <a:pt x="1773836" y="3255109"/>
                  </a:lnTo>
                  <a:lnTo>
                    <a:pt x="1820822" y="3250338"/>
                  </a:lnTo>
                  <a:lnTo>
                    <a:pt x="1867405" y="3244247"/>
                  </a:lnTo>
                  <a:lnTo>
                    <a:pt x="1913567" y="3236854"/>
                  </a:lnTo>
                  <a:lnTo>
                    <a:pt x="1959287" y="3228179"/>
                  </a:lnTo>
                  <a:lnTo>
                    <a:pt x="2004547" y="3218242"/>
                  </a:lnTo>
                  <a:lnTo>
                    <a:pt x="2049328" y="3207060"/>
                  </a:lnTo>
                  <a:lnTo>
                    <a:pt x="2093611" y="3194654"/>
                  </a:lnTo>
                  <a:lnTo>
                    <a:pt x="2137377" y="3181042"/>
                  </a:lnTo>
                  <a:lnTo>
                    <a:pt x="2180605" y="3166243"/>
                  </a:lnTo>
                  <a:lnTo>
                    <a:pt x="2223279" y="3150278"/>
                  </a:lnTo>
                  <a:lnTo>
                    <a:pt x="2265377" y="3133163"/>
                  </a:lnTo>
                  <a:lnTo>
                    <a:pt x="2306882" y="3114920"/>
                  </a:lnTo>
                  <a:lnTo>
                    <a:pt x="2347773" y="3095567"/>
                  </a:lnTo>
                  <a:lnTo>
                    <a:pt x="2388033" y="3075122"/>
                  </a:lnTo>
                  <a:lnTo>
                    <a:pt x="2427641" y="3053606"/>
                  </a:lnTo>
                  <a:lnTo>
                    <a:pt x="2466579" y="3031037"/>
                  </a:lnTo>
                  <a:lnTo>
                    <a:pt x="2504827" y="3007435"/>
                  </a:lnTo>
                  <a:lnTo>
                    <a:pt x="2542367" y="2982818"/>
                  </a:lnTo>
                  <a:lnTo>
                    <a:pt x="2579179" y="2957205"/>
                  </a:lnTo>
                  <a:lnTo>
                    <a:pt x="2615245" y="2930617"/>
                  </a:lnTo>
                  <a:lnTo>
                    <a:pt x="2650544" y="2903071"/>
                  </a:lnTo>
                  <a:lnTo>
                    <a:pt x="2685058" y="2874588"/>
                  </a:lnTo>
                  <a:lnTo>
                    <a:pt x="2718768" y="2845185"/>
                  </a:lnTo>
                  <a:lnTo>
                    <a:pt x="2751655" y="2814883"/>
                  </a:lnTo>
                  <a:lnTo>
                    <a:pt x="2783700" y="2783700"/>
                  </a:lnTo>
                  <a:lnTo>
                    <a:pt x="2814883" y="2751655"/>
                  </a:lnTo>
                  <a:lnTo>
                    <a:pt x="2845185" y="2718768"/>
                  </a:lnTo>
                  <a:lnTo>
                    <a:pt x="2874588" y="2685058"/>
                  </a:lnTo>
                  <a:lnTo>
                    <a:pt x="2903071" y="2650544"/>
                  </a:lnTo>
                  <a:lnTo>
                    <a:pt x="2930617" y="2615245"/>
                  </a:lnTo>
                  <a:lnTo>
                    <a:pt x="2957205" y="2579179"/>
                  </a:lnTo>
                  <a:lnTo>
                    <a:pt x="2982818" y="2542367"/>
                  </a:lnTo>
                  <a:lnTo>
                    <a:pt x="3007435" y="2504827"/>
                  </a:lnTo>
                  <a:lnTo>
                    <a:pt x="3031037" y="2466579"/>
                  </a:lnTo>
                  <a:lnTo>
                    <a:pt x="3053606" y="2427641"/>
                  </a:lnTo>
                  <a:lnTo>
                    <a:pt x="3075122" y="2388033"/>
                  </a:lnTo>
                  <a:lnTo>
                    <a:pt x="3095567" y="2347773"/>
                  </a:lnTo>
                  <a:lnTo>
                    <a:pt x="3114920" y="2306882"/>
                  </a:lnTo>
                  <a:lnTo>
                    <a:pt x="3133163" y="2265377"/>
                  </a:lnTo>
                  <a:lnTo>
                    <a:pt x="3150278" y="2223279"/>
                  </a:lnTo>
                  <a:lnTo>
                    <a:pt x="3166243" y="2180605"/>
                  </a:lnTo>
                  <a:lnTo>
                    <a:pt x="3181042" y="2137377"/>
                  </a:lnTo>
                  <a:lnTo>
                    <a:pt x="3194654" y="2093611"/>
                  </a:lnTo>
                  <a:lnTo>
                    <a:pt x="3207060" y="2049328"/>
                  </a:lnTo>
                  <a:lnTo>
                    <a:pt x="3218242" y="2004547"/>
                  </a:lnTo>
                  <a:lnTo>
                    <a:pt x="3228179" y="1959287"/>
                  </a:lnTo>
                  <a:lnTo>
                    <a:pt x="3236854" y="1913567"/>
                  </a:lnTo>
                  <a:lnTo>
                    <a:pt x="3244247" y="1867405"/>
                  </a:lnTo>
                  <a:lnTo>
                    <a:pt x="3250338" y="1820822"/>
                  </a:lnTo>
                  <a:lnTo>
                    <a:pt x="3255109" y="1773836"/>
                  </a:lnTo>
                  <a:lnTo>
                    <a:pt x="3258541" y="1726467"/>
                  </a:lnTo>
                  <a:lnTo>
                    <a:pt x="3260613" y="1678733"/>
                  </a:lnTo>
                  <a:lnTo>
                    <a:pt x="3261309" y="1630654"/>
                  </a:lnTo>
                  <a:lnTo>
                    <a:pt x="3260613" y="1582575"/>
                  </a:lnTo>
                  <a:lnTo>
                    <a:pt x="3258541" y="1534841"/>
                  </a:lnTo>
                  <a:lnTo>
                    <a:pt x="3255109" y="1487472"/>
                  </a:lnTo>
                  <a:lnTo>
                    <a:pt x="3250338" y="1440486"/>
                  </a:lnTo>
                  <a:lnTo>
                    <a:pt x="3244247" y="1393903"/>
                  </a:lnTo>
                  <a:lnTo>
                    <a:pt x="3236854" y="1347742"/>
                  </a:lnTo>
                  <a:lnTo>
                    <a:pt x="3228179" y="1302021"/>
                  </a:lnTo>
                  <a:lnTo>
                    <a:pt x="3218242" y="1256761"/>
                  </a:lnTo>
                  <a:lnTo>
                    <a:pt x="3207060" y="1211980"/>
                  </a:lnTo>
                  <a:lnTo>
                    <a:pt x="3194654" y="1167697"/>
                  </a:lnTo>
                  <a:lnTo>
                    <a:pt x="3181042" y="1123932"/>
                  </a:lnTo>
                  <a:lnTo>
                    <a:pt x="3166243" y="1080703"/>
                  </a:lnTo>
                  <a:lnTo>
                    <a:pt x="3150278" y="1038030"/>
                  </a:lnTo>
                  <a:lnTo>
                    <a:pt x="3133163" y="995931"/>
                  </a:lnTo>
                  <a:lnTo>
                    <a:pt x="3114920" y="954427"/>
                  </a:lnTo>
                  <a:lnTo>
                    <a:pt x="3095567" y="913535"/>
                  </a:lnTo>
                  <a:lnTo>
                    <a:pt x="3075122" y="873275"/>
                  </a:lnTo>
                  <a:lnTo>
                    <a:pt x="3053606" y="833667"/>
                  </a:lnTo>
                  <a:lnTo>
                    <a:pt x="3031037" y="794729"/>
                  </a:lnTo>
                  <a:lnTo>
                    <a:pt x="3007435" y="756481"/>
                  </a:lnTo>
                  <a:lnTo>
                    <a:pt x="2982818" y="718941"/>
                  </a:lnTo>
                  <a:lnTo>
                    <a:pt x="2957205" y="682129"/>
                  </a:lnTo>
                  <a:lnTo>
                    <a:pt x="2930617" y="646064"/>
                  </a:lnTo>
                  <a:lnTo>
                    <a:pt x="2903071" y="610764"/>
                  </a:lnTo>
                  <a:lnTo>
                    <a:pt x="2874588" y="576250"/>
                  </a:lnTo>
                  <a:lnTo>
                    <a:pt x="2845185" y="542540"/>
                  </a:lnTo>
                  <a:lnTo>
                    <a:pt x="2814883" y="509653"/>
                  </a:lnTo>
                  <a:lnTo>
                    <a:pt x="2783700" y="477608"/>
                  </a:lnTo>
                  <a:lnTo>
                    <a:pt x="2751655" y="446425"/>
                  </a:lnTo>
                  <a:lnTo>
                    <a:pt x="2718768" y="416123"/>
                  </a:lnTo>
                  <a:lnTo>
                    <a:pt x="2685058" y="386721"/>
                  </a:lnTo>
                  <a:lnTo>
                    <a:pt x="2650544" y="358237"/>
                  </a:lnTo>
                  <a:lnTo>
                    <a:pt x="2615245" y="330691"/>
                  </a:lnTo>
                  <a:lnTo>
                    <a:pt x="2579179" y="304103"/>
                  </a:lnTo>
                  <a:lnTo>
                    <a:pt x="2542367" y="278491"/>
                  </a:lnTo>
                  <a:lnTo>
                    <a:pt x="2504827" y="253874"/>
                  </a:lnTo>
                  <a:lnTo>
                    <a:pt x="2466579" y="230271"/>
                  </a:lnTo>
                  <a:lnTo>
                    <a:pt x="2427641" y="207702"/>
                  </a:lnTo>
                  <a:lnTo>
                    <a:pt x="2388033" y="186186"/>
                  </a:lnTo>
                  <a:lnTo>
                    <a:pt x="2347773" y="165742"/>
                  </a:lnTo>
                  <a:lnTo>
                    <a:pt x="2306882" y="146388"/>
                  </a:lnTo>
                  <a:lnTo>
                    <a:pt x="2265377" y="128145"/>
                  </a:lnTo>
                  <a:lnTo>
                    <a:pt x="2223279" y="111031"/>
                  </a:lnTo>
                  <a:lnTo>
                    <a:pt x="2180605" y="95065"/>
                  </a:lnTo>
                  <a:lnTo>
                    <a:pt x="2137377" y="80266"/>
                  </a:lnTo>
                  <a:lnTo>
                    <a:pt x="2093611" y="66654"/>
                  </a:lnTo>
                  <a:lnTo>
                    <a:pt x="2049328" y="54248"/>
                  </a:lnTo>
                  <a:lnTo>
                    <a:pt x="2004547" y="43066"/>
                  </a:lnTo>
                  <a:lnTo>
                    <a:pt x="1959287" y="33129"/>
                  </a:lnTo>
                  <a:lnTo>
                    <a:pt x="1913567" y="24454"/>
                  </a:lnTo>
                  <a:lnTo>
                    <a:pt x="1867405" y="17061"/>
                  </a:lnTo>
                  <a:lnTo>
                    <a:pt x="1820822" y="10970"/>
                  </a:lnTo>
                  <a:lnTo>
                    <a:pt x="1773836" y="6199"/>
                  </a:lnTo>
                  <a:lnTo>
                    <a:pt x="1726467" y="2768"/>
                  </a:lnTo>
                  <a:lnTo>
                    <a:pt x="1678733" y="695"/>
                  </a:lnTo>
                  <a:lnTo>
                    <a:pt x="1630654" y="0"/>
                  </a:lnTo>
                  <a:lnTo>
                    <a:pt x="1582575" y="695"/>
                  </a:lnTo>
                  <a:lnTo>
                    <a:pt x="1534841" y="2768"/>
                  </a:lnTo>
                  <a:lnTo>
                    <a:pt x="1487472" y="6199"/>
                  </a:lnTo>
                  <a:lnTo>
                    <a:pt x="1440486" y="10970"/>
                  </a:lnTo>
                  <a:lnTo>
                    <a:pt x="1393903" y="17061"/>
                  </a:lnTo>
                  <a:lnTo>
                    <a:pt x="1347742" y="24454"/>
                  </a:lnTo>
                  <a:lnTo>
                    <a:pt x="1302021" y="33129"/>
                  </a:lnTo>
                  <a:lnTo>
                    <a:pt x="1256761" y="43066"/>
                  </a:lnTo>
                  <a:lnTo>
                    <a:pt x="1211980" y="54248"/>
                  </a:lnTo>
                  <a:lnTo>
                    <a:pt x="1167697" y="66654"/>
                  </a:lnTo>
                  <a:lnTo>
                    <a:pt x="1123932" y="80266"/>
                  </a:lnTo>
                  <a:lnTo>
                    <a:pt x="1080703" y="95065"/>
                  </a:lnTo>
                  <a:lnTo>
                    <a:pt x="1038030" y="111031"/>
                  </a:lnTo>
                  <a:lnTo>
                    <a:pt x="995931" y="128145"/>
                  </a:lnTo>
                  <a:lnTo>
                    <a:pt x="954427" y="146388"/>
                  </a:lnTo>
                  <a:lnTo>
                    <a:pt x="913535" y="165742"/>
                  </a:lnTo>
                  <a:lnTo>
                    <a:pt x="873275" y="186186"/>
                  </a:lnTo>
                  <a:lnTo>
                    <a:pt x="833667" y="207702"/>
                  </a:lnTo>
                  <a:lnTo>
                    <a:pt x="794729" y="230271"/>
                  </a:lnTo>
                  <a:lnTo>
                    <a:pt x="756481" y="253874"/>
                  </a:lnTo>
                  <a:lnTo>
                    <a:pt x="718941" y="278491"/>
                  </a:lnTo>
                  <a:lnTo>
                    <a:pt x="682129" y="304103"/>
                  </a:lnTo>
                  <a:lnTo>
                    <a:pt x="646064" y="330691"/>
                  </a:lnTo>
                  <a:lnTo>
                    <a:pt x="610764" y="358237"/>
                  </a:lnTo>
                  <a:lnTo>
                    <a:pt x="576250" y="386721"/>
                  </a:lnTo>
                  <a:lnTo>
                    <a:pt x="542540" y="416123"/>
                  </a:lnTo>
                  <a:lnTo>
                    <a:pt x="509653" y="446425"/>
                  </a:lnTo>
                  <a:lnTo>
                    <a:pt x="477608" y="477608"/>
                  </a:lnTo>
                  <a:lnTo>
                    <a:pt x="446425" y="509653"/>
                  </a:lnTo>
                  <a:lnTo>
                    <a:pt x="416123" y="542540"/>
                  </a:lnTo>
                  <a:lnTo>
                    <a:pt x="386721" y="576250"/>
                  </a:lnTo>
                  <a:lnTo>
                    <a:pt x="358237" y="610764"/>
                  </a:lnTo>
                  <a:lnTo>
                    <a:pt x="330691" y="646064"/>
                  </a:lnTo>
                  <a:lnTo>
                    <a:pt x="304103" y="682129"/>
                  </a:lnTo>
                  <a:lnTo>
                    <a:pt x="278491" y="718941"/>
                  </a:lnTo>
                  <a:lnTo>
                    <a:pt x="253874" y="756481"/>
                  </a:lnTo>
                  <a:lnTo>
                    <a:pt x="230271" y="794729"/>
                  </a:lnTo>
                  <a:lnTo>
                    <a:pt x="207702" y="833667"/>
                  </a:lnTo>
                  <a:lnTo>
                    <a:pt x="186186" y="873275"/>
                  </a:lnTo>
                  <a:lnTo>
                    <a:pt x="165742" y="913535"/>
                  </a:lnTo>
                  <a:lnTo>
                    <a:pt x="146388" y="954427"/>
                  </a:lnTo>
                  <a:lnTo>
                    <a:pt x="128145" y="995931"/>
                  </a:lnTo>
                  <a:lnTo>
                    <a:pt x="111031" y="1038030"/>
                  </a:lnTo>
                  <a:lnTo>
                    <a:pt x="95065" y="1080703"/>
                  </a:lnTo>
                  <a:lnTo>
                    <a:pt x="80266" y="1123932"/>
                  </a:lnTo>
                  <a:lnTo>
                    <a:pt x="66654" y="1167697"/>
                  </a:lnTo>
                  <a:lnTo>
                    <a:pt x="54248" y="1211980"/>
                  </a:lnTo>
                  <a:lnTo>
                    <a:pt x="43066" y="1256761"/>
                  </a:lnTo>
                  <a:lnTo>
                    <a:pt x="33129" y="1302021"/>
                  </a:lnTo>
                  <a:lnTo>
                    <a:pt x="24454" y="1347742"/>
                  </a:lnTo>
                  <a:lnTo>
                    <a:pt x="17061" y="1393903"/>
                  </a:lnTo>
                  <a:lnTo>
                    <a:pt x="10970" y="1440486"/>
                  </a:lnTo>
                  <a:lnTo>
                    <a:pt x="6199" y="1487472"/>
                  </a:lnTo>
                  <a:lnTo>
                    <a:pt x="2768" y="1534841"/>
                  </a:lnTo>
                  <a:lnTo>
                    <a:pt x="695" y="1582575"/>
                  </a:lnTo>
                  <a:lnTo>
                    <a:pt x="0" y="1630654"/>
                  </a:lnTo>
                  <a:lnTo>
                    <a:pt x="695" y="1678733"/>
                  </a:lnTo>
                  <a:lnTo>
                    <a:pt x="2768" y="1726467"/>
                  </a:lnTo>
                  <a:lnTo>
                    <a:pt x="6199" y="1773836"/>
                  </a:lnTo>
                  <a:lnTo>
                    <a:pt x="10970" y="1820822"/>
                  </a:lnTo>
                  <a:lnTo>
                    <a:pt x="17061" y="1867405"/>
                  </a:lnTo>
                  <a:lnTo>
                    <a:pt x="24454" y="1913567"/>
                  </a:lnTo>
                  <a:lnTo>
                    <a:pt x="33129" y="1959287"/>
                  </a:lnTo>
                  <a:lnTo>
                    <a:pt x="43066" y="2004547"/>
                  </a:lnTo>
                  <a:lnTo>
                    <a:pt x="54248" y="2049328"/>
                  </a:lnTo>
                  <a:lnTo>
                    <a:pt x="66654" y="2093611"/>
                  </a:lnTo>
                  <a:lnTo>
                    <a:pt x="80266" y="2137377"/>
                  </a:lnTo>
                  <a:lnTo>
                    <a:pt x="95065" y="2180605"/>
                  </a:lnTo>
                  <a:lnTo>
                    <a:pt x="111031" y="2223279"/>
                  </a:lnTo>
                  <a:lnTo>
                    <a:pt x="128145" y="2265377"/>
                  </a:lnTo>
                  <a:lnTo>
                    <a:pt x="146388" y="2306882"/>
                  </a:lnTo>
                  <a:lnTo>
                    <a:pt x="165742" y="2347773"/>
                  </a:lnTo>
                  <a:lnTo>
                    <a:pt x="186186" y="2388033"/>
                  </a:lnTo>
                  <a:lnTo>
                    <a:pt x="207702" y="2427641"/>
                  </a:lnTo>
                  <a:lnTo>
                    <a:pt x="230271" y="2466579"/>
                  </a:lnTo>
                  <a:lnTo>
                    <a:pt x="253874" y="2504827"/>
                  </a:lnTo>
                  <a:lnTo>
                    <a:pt x="278491" y="2542367"/>
                  </a:lnTo>
                  <a:lnTo>
                    <a:pt x="304103" y="2579179"/>
                  </a:lnTo>
                  <a:lnTo>
                    <a:pt x="330691" y="2615245"/>
                  </a:lnTo>
                  <a:lnTo>
                    <a:pt x="358237" y="2650544"/>
                  </a:lnTo>
                  <a:lnTo>
                    <a:pt x="386721" y="2685058"/>
                  </a:lnTo>
                  <a:lnTo>
                    <a:pt x="416123" y="2718768"/>
                  </a:lnTo>
                  <a:lnTo>
                    <a:pt x="446425" y="2751655"/>
                  </a:lnTo>
                  <a:lnTo>
                    <a:pt x="477608" y="2783700"/>
                  </a:lnTo>
                  <a:lnTo>
                    <a:pt x="509653" y="2814883"/>
                  </a:lnTo>
                  <a:lnTo>
                    <a:pt x="542540" y="2845185"/>
                  </a:lnTo>
                  <a:lnTo>
                    <a:pt x="576250" y="2874588"/>
                  </a:lnTo>
                  <a:lnTo>
                    <a:pt x="610764" y="2903071"/>
                  </a:lnTo>
                  <a:lnTo>
                    <a:pt x="646064" y="2930617"/>
                  </a:lnTo>
                  <a:lnTo>
                    <a:pt x="682129" y="2957205"/>
                  </a:lnTo>
                  <a:lnTo>
                    <a:pt x="718941" y="2982818"/>
                  </a:lnTo>
                  <a:lnTo>
                    <a:pt x="756481" y="3007435"/>
                  </a:lnTo>
                  <a:lnTo>
                    <a:pt x="794729" y="3031037"/>
                  </a:lnTo>
                  <a:lnTo>
                    <a:pt x="833667" y="3053606"/>
                  </a:lnTo>
                  <a:lnTo>
                    <a:pt x="873275" y="3075122"/>
                  </a:lnTo>
                  <a:lnTo>
                    <a:pt x="913535" y="3095567"/>
                  </a:lnTo>
                  <a:lnTo>
                    <a:pt x="954427" y="3114920"/>
                  </a:lnTo>
                  <a:lnTo>
                    <a:pt x="995931" y="3133163"/>
                  </a:lnTo>
                  <a:lnTo>
                    <a:pt x="1038030" y="3150278"/>
                  </a:lnTo>
                  <a:lnTo>
                    <a:pt x="1080703" y="3166243"/>
                  </a:lnTo>
                  <a:lnTo>
                    <a:pt x="1123932" y="3181042"/>
                  </a:lnTo>
                  <a:lnTo>
                    <a:pt x="1167697" y="3194654"/>
                  </a:lnTo>
                  <a:lnTo>
                    <a:pt x="1211980" y="3207060"/>
                  </a:lnTo>
                  <a:lnTo>
                    <a:pt x="1256761" y="3218242"/>
                  </a:lnTo>
                  <a:lnTo>
                    <a:pt x="1302021" y="3228179"/>
                  </a:lnTo>
                  <a:lnTo>
                    <a:pt x="1347742" y="3236854"/>
                  </a:lnTo>
                  <a:lnTo>
                    <a:pt x="1393903" y="3244247"/>
                  </a:lnTo>
                  <a:lnTo>
                    <a:pt x="1440486" y="3250338"/>
                  </a:lnTo>
                  <a:lnTo>
                    <a:pt x="1487472" y="3255109"/>
                  </a:lnTo>
                  <a:lnTo>
                    <a:pt x="1534841" y="3258541"/>
                  </a:lnTo>
                  <a:lnTo>
                    <a:pt x="1582575" y="3260613"/>
                  </a:lnTo>
                  <a:lnTo>
                    <a:pt x="1630654" y="3261309"/>
                  </a:lnTo>
                  <a:close/>
                </a:path>
              </a:pathLst>
            </a:custGeom>
            <a:ln w="27876">
              <a:solidFill>
                <a:srgbClr val="FFFFFF"/>
              </a:solidFill>
            </a:ln>
          </p:spPr>
          <p:txBody>
            <a:bodyPr wrap="square" lIns="0" tIns="0" rIns="0" bIns="0" rtlCol="0"/>
            <a:lstStyle/>
            <a:p>
              <a:endParaRPr lang="fr-CA" noProof="0" dirty="0"/>
            </a:p>
          </p:txBody>
        </p:sp>
      </p:grpSp>
      <p:sp>
        <p:nvSpPr>
          <p:cNvPr id="11" name="object 11"/>
          <p:cNvSpPr txBox="1"/>
          <p:nvPr>
            <p:custDataLst>
              <p:tags r:id="rId4"/>
            </p:custDataLst>
          </p:nvPr>
        </p:nvSpPr>
        <p:spPr>
          <a:xfrm>
            <a:off x="1571875" y="5485827"/>
            <a:ext cx="2337435" cy="406400"/>
          </a:xfrm>
          <a:prstGeom prst="rect">
            <a:avLst/>
          </a:prstGeom>
        </p:spPr>
        <p:txBody>
          <a:bodyPr vert="horz" wrap="square" lIns="0" tIns="12700" rIns="0" bIns="0" rtlCol="0">
            <a:spAutoFit/>
          </a:bodyPr>
          <a:lstStyle/>
          <a:p>
            <a:pPr marL="12700">
              <a:lnSpc>
                <a:spcPct val="100000"/>
              </a:lnSpc>
              <a:spcBef>
                <a:spcPts val="100"/>
              </a:spcBef>
            </a:pPr>
            <a:r>
              <a:rPr lang="fr-CA" sz="2500" b="1" spc="-10" noProof="0" dirty="0">
                <a:solidFill>
                  <a:srgbClr val="006CE6"/>
                </a:solidFill>
                <a:latin typeface="Work Sans"/>
                <a:cs typeface="Work Sans"/>
              </a:rPr>
              <a:t>Eutrophisation</a:t>
            </a:r>
            <a:endParaRPr lang="fr-CA" sz="2500" noProof="0" dirty="0">
              <a:latin typeface="Work Sans"/>
              <a:cs typeface="Work Sans"/>
            </a:endParaRPr>
          </a:p>
        </p:txBody>
      </p:sp>
      <p:sp>
        <p:nvSpPr>
          <p:cNvPr id="12" name="object 12"/>
          <p:cNvSpPr txBox="1"/>
          <p:nvPr>
            <p:custDataLst>
              <p:tags r:id="rId5"/>
            </p:custDataLst>
          </p:nvPr>
        </p:nvSpPr>
        <p:spPr>
          <a:xfrm>
            <a:off x="5439025" y="5485827"/>
            <a:ext cx="1822450" cy="723900"/>
          </a:xfrm>
          <a:prstGeom prst="rect">
            <a:avLst/>
          </a:prstGeom>
        </p:spPr>
        <p:txBody>
          <a:bodyPr vert="horz" wrap="square" lIns="0" tIns="76200" rIns="0" bIns="0" rtlCol="0">
            <a:spAutoFit/>
          </a:bodyPr>
          <a:lstStyle/>
          <a:p>
            <a:pPr marL="12700" marR="5080" indent="188595">
              <a:lnSpc>
                <a:spcPts val="2500"/>
              </a:lnSpc>
              <a:spcBef>
                <a:spcPts val="600"/>
              </a:spcBef>
            </a:pPr>
            <a:r>
              <a:rPr lang="fr-CA" sz="2500" b="1" spc="-10" noProof="0" dirty="0">
                <a:solidFill>
                  <a:srgbClr val="006CE6"/>
                </a:solidFill>
                <a:latin typeface="Work Sans"/>
                <a:cs typeface="Work Sans"/>
              </a:rPr>
              <a:t>Pollution industrielle</a:t>
            </a:r>
            <a:endParaRPr lang="fr-CA" sz="2500" noProof="0" dirty="0">
              <a:latin typeface="Work Sans"/>
              <a:cs typeface="Work Sans"/>
            </a:endParaRPr>
          </a:p>
        </p:txBody>
      </p:sp>
      <p:sp>
        <p:nvSpPr>
          <p:cNvPr id="13" name="object 13"/>
          <p:cNvSpPr txBox="1"/>
          <p:nvPr>
            <p:custDataLst>
              <p:tags r:id="rId6"/>
            </p:custDataLst>
          </p:nvPr>
        </p:nvSpPr>
        <p:spPr>
          <a:xfrm>
            <a:off x="8829925" y="5485827"/>
            <a:ext cx="2259965" cy="723900"/>
          </a:xfrm>
          <a:prstGeom prst="rect">
            <a:avLst/>
          </a:prstGeom>
        </p:spPr>
        <p:txBody>
          <a:bodyPr vert="horz" wrap="square" lIns="0" tIns="76200" rIns="0" bIns="0" rtlCol="0">
            <a:spAutoFit/>
          </a:bodyPr>
          <a:lstStyle/>
          <a:p>
            <a:pPr marL="12700" marR="5080" indent="474345">
              <a:lnSpc>
                <a:spcPts val="2500"/>
              </a:lnSpc>
              <a:spcBef>
                <a:spcPts val="600"/>
              </a:spcBef>
            </a:pPr>
            <a:r>
              <a:rPr lang="fr-CA" sz="2500" b="1" spc="-10" noProof="0" dirty="0">
                <a:solidFill>
                  <a:srgbClr val="006CE6"/>
                </a:solidFill>
                <a:latin typeface="Work Sans"/>
                <a:cs typeface="Work Sans"/>
              </a:rPr>
              <a:t>Espèces envahissantes</a:t>
            </a:r>
            <a:endParaRPr lang="fr-CA" sz="2500" noProof="0" dirty="0">
              <a:latin typeface="Work Sans"/>
              <a:cs typeface="Work Sans"/>
            </a:endParaRPr>
          </a:p>
        </p:txBody>
      </p:sp>
      <p:sp>
        <p:nvSpPr>
          <p:cNvPr id="14" name="object 14"/>
          <p:cNvSpPr txBox="1">
            <a:spLocks noGrp="1"/>
          </p:cNvSpPr>
          <p:nvPr>
            <p:ph type="title"/>
            <p:custDataLst>
              <p:tags r:id="rId7"/>
            </p:custDataLst>
          </p:nvPr>
        </p:nvSpPr>
        <p:spPr>
          <a:prstGeom prst="rect">
            <a:avLst/>
          </a:prstGeom>
        </p:spPr>
        <p:txBody>
          <a:bodyPr vert="horz" wrap="square" lIns="0" tIns="12700" rIns="0" bIns="0" rtlCol="0">
            <a:spAutoFit/>
          </a:bodyPr>
          <a:lstStyle/>
          <a:p>
            <a:pPr marL="1229360" marR="5080" indent="-895350">
              <a:lnSpc>
                <a:spcPct val="100000"/>
              </a:lnSpc>
              <a:spcBef>
                <a:spcPts val="100"/>
              </a:spcBef>
            </a:pPr>
            <a:r>
              <a:rPr lang="fr-CA" sz="3000" noProof="0" dirty="0"/>
              <a:t>Écosystèmes</a:t>
            </a:r>
            <a:r>
              <a:rPr lang="fr-CA" sz="3000" spc="-95" noProof="0" dirty="0"/>
              <a:t> </a:t>
            </a:r>
            <a:r>
              <a:rPr lang="fr-CA" sz="3000" noProof="0" dirty="0"/>
              <a:t>d’eau</a:t>
            </a:r>
            <a:r>
              <a:rPr lang="fr-CA" sz="3000" spc="-95" noProof="0" dirty="0"/>
              <a:t> </a:t>
            </a:r>
            <a:r>
              <a:rPr lang="fr-CA" sz="3000" noProof="0" dirty="0"/>
              <a:t>douce</a:t>
            </a:r>
            <a:r>
              <a:rPr lang="fr-CA" sz="3000" spc="-95" noProof="0" dirty="0"/>
              <a:t> </a:t>
            </a:r>
            <a:r>
              <a:rPr lang="fr-CA" sz="3000" spc="-10" noProof="0" dirty="0"/>
              <a:t>confrontés </a:t>
            </a:r>
            <a:r>
              <a:rPr lang="fr-CA" sz="3000" noProof="0" dirty="0"/>
              <a:t>aux</a:t>
            </a:r>
            <a:r>
              <a:rPr lang="fr-CA" sz="3000" spc="-130" noProof="0" dirty="0"/>
              <a:t> </a:t>
            </a:r>
            <a:r>
              <a:rPr lang="fr-CA" sz="3000" noProof="0" dirty="0"/>
              <a:t>pressions</a:t>
            </a:r>
            <a:r>
              <a:rPr lang="fr-CA" sz="3000" spc="-75" noProof="0" dirty="0"/>
              <a:t> </a:t>
            </a:r>
            <a:r>
              <a:rPr lang="fr-CA" sz="3000" spc="-10" noProof="0" dirty="0"/>
              <a:t>anthropiques</a:t>
            </a:r>
            <a:endParaRPr lang="fr-CA" sz="3000" noProof="0" dirty="0"/>
          </a:p>
        </p:txBody>
      </p:sp>
      <p:sp>
        <p:nvSpPr>
          <p:cNvPr id="17" name="object 17"/>
          <p:cNvSpPr/>
          <p:nvPr>
            <p:custDataLst>
              <p:tags r:id="rId8"/>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8" name="object 18"/>
          <p:cNvSpPr txBox="1"/>
          <p:nvPr>
            <p:custDataLst>
              <p:tags r:id="rId9"/>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444500" y="683890"/>
            <a:ext cx="4102735" cy="1854200"/>
          </a:xfrm>
          <a:prstGeom prst="rect">
            <a:avLst/>
          </a:prstGeom>
        </p:spPr>
        <p:txBody>
          <a:bodyPr vert="horz" wrap="square" lIns="0" tIns="127000" rIns="0" bIns="0" rtlCol="0">
            <a:spAutoFit/>
          </a:bodyPr>
          <a:lstStyle/>
          <a:p>
            <a:pPr marL="12700" marR="5080">
              <a:lnSpc>
                <a:spcPts val="4500"/>
              </a:lnSpc>
              <a:spcBef>
                <a:spcPts val="1000"/>
              </a:spcBef>
            </a:pPr>
            <a:r>
              <a:rPr lang="fr-CA" sz="4500" spc="-10" noProof="0" dirty="0"/>
              <a:t>Espèces aquatiques </a:t>
            </a:r>
            <a:r>
              <a:rPr lang="fr-CA" sz="4500" spc="-20" noProof="0" dirty="0"/>
              <a:t>envahissantes</a:t>
            </a:r>
            <a:endParaRPr lang="fr-CA" sz="4500" noProof="0" dirty="0"/>
          </a:p>
        </p:txBody>
      </p:sp>
      <p:sp>
        <p:nvSpPr>
          <p:cNvPr id="3" name="object 3"/>
          <p:cNvSpPr txBox="1"/>
          <p:nvPr>
            <p:custDataLst>
              <p:tags r:id="rId2"/>
            </p:custDataLst>
          </p:nvPr>
        </p:nvSpPr>
        <p:spPr>
          <a:xfrm>
            <a:off x="444500" y="2884163"/>
            <a:ext cx="5232400" cy="3731791"/>
          </a:xfrm>
          <a:prstGeom prst="rect">
            <a:avLst/>
          </a:prstGeom>
        </p:spPr>
        <p:txBody>
          <a:bodyPr vert="horz" wrap="square" lIns="0" tIns="12700" rIns="0" bIns="0" rtlCol="0">
            <a:spAutoFit/>
          </a:bodyPr>
          <a:lstStyle/>
          <a:p>
            <a:pPr marL="12700" marR="5080">
              <a:lnSpc>
                <a:spcPct val="100000"/>
              </a:lnSpc>
              <a:spcBef>
                <a:spcPts val="100"/>
              </a:spcBef>
            </a:pPr>
            <a:r>
              <a:rPr lang="fr-CA" sz="2500" noProof="0" dirty="0">
                <a:solidFill>
                  <a:srgbClr val="002457"/>
                </a:solidFill>
                <a:latin typeface="Work Sans Medium"/>
                <a:cs typeface="Work Sans Medium"/>
              </a:rPr>
              <a:t>«Espèces</a:t>
            </a:r>
            <a:r>
              <a:rPr lang="fr-CA" sz="2500" spc="-80" noProof="0" dirty="0">
                <a:solidFill>
                  <a:srgbClr val="002457"/>
                </a:solidFill>
                <a:latin typeface="Work Sans Medium"/>
                <a:cs typeface="Work Sans Medium"/>
              </a:rPr>
              <a:t> </a:t>
            </a:r>
            <a:r>
              <a:rPr lang="fr-CA" sz="2500" spc="-20" noProof="0" dirty="0">
                <a:solidFill>
                  <a:srgbClr val="002457"/>
                </a:solidFill>
                <a:latin typeface="Work Sans Medium"/>
                <a:cs typeface="Work Sans Medium"/>
              </a:rPr>
              <a:t>non-</a:t>
            </a:r>
            <a:r>
              <a:rPr lang="fr-CA" sz="2500" spc="-10" noProof="0" dirty="0">
                <a:solidFill>
                  <a:srgbClr val="002457"/>
                </a:solidFill>
                <a:latin typeface="Work Sans Medium"/>
                <a:cs typeface="Work Sans Medium"/>
              </a:rPr>
              <a:t>indigènes introduites</a:t>
            </a:r>
            <a:r>
              <a:rPr lang="fr-CA" sz="2500" spc="-8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dans</a:t>
            </a:r>
            <a:r>
              <a:rPr lang="fr-CA" sz="2500" spc="-8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les</a:t>
            </a:r>
            <a:r>
              <a:rPr lang="fr-CA" sz="2500" spc="-85"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écosystèmes </a:t>
            </a:r>
            <a:r>
              <a:rPr lang="fr-CA" sz="2500" noProof="0" dirty="0">
                <a:solidFill>
                  <a:srgbClr val="002457"/>
                </a:solidFill>
                <a:latin typeface="Work Sans Medium"/>
                <a:cs typeface="Work Sans Medium"/>
              </a:rPr>
              <a:t>aquatiques</a:t>
            </a:r>
            <a:r>
              <a:rPr lang="fr-CA" sz="2500" spc="-9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qui</a:t>
            </a:r>
            <a:r>
              <a:rPr lang="fr-CA" sz="2500" spc="-95"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perturbent</a:t>
            </a:r>
            <a:r>
              <a:rPr lang="fr-CA" sz="2500" spc="-95" noProof="0" dirty="0">
                <a:solidFill>
                  <a:srgbClr val="002457"/>
                </a:solidFill>
                <a:latin typeface="Work Sans Medium"/>
                <a:cs typeface="Work Sans Medium"/>
              </a:rPr>
              <a:t> </a:t>
            </a:r>
            <a:r>
              <a:rPr lang="fr-CA" sz="2500" spc="-25" noProof="0" dirty="0">
                <a:solidFill>
                  <a:srgbClr val="002457"/>
                </a:solidFill>
                <a:latin typeface="Work Sans Medium"/>
                <a:cs typeface="Work Sans Medium"/>
              </a:rPr>
              <a:t>la </a:t>
            </a:r>
            <a:r>
              <a:rPr lang="fr-CA" sz="2500" noProof="0" dirty="0">
                <a:solidFill>
                  <a:srgbClr val="002457"/>
                </a:solidFill>
                <a:latin typeface="Work Sans Medium"/>
                <a:cs typeface="Work Sans Medium"/>
              </a:rPr>
              <a:t>biodiversité</a:t>
            </a:r>
            <a:r>
              <a:rPr lang="fr-CA" sz="2500" spc="-6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et</a:t>
            </a:r>
            <a:r>
              <a:rPr lang="fr-CA" sz="2500" spc="-6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le</a:t>
            </a:r>
            <a:r>
              <a:rPr lang="fr-CA" sz="2500" spc="-100"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fonctionnement </a:t>
            </a:r>
            <a:r>
              <a:rPr lang="fr-CA" sz="2500" noProof="0" dirty="0">
                <a:solidFill>
                  <a:srgbClr val="002457"/>
                </a:solidFill>
                <a:latin typeface="Work Sans Medium"/>
                <a:cs typeface="Work Sans Medium"/>
              </a:rPr>
              <a:t>des</a:t>
            </a:r>
            <a:r>
              <a:rPr lang="fr-CA" sz="2500" spc="-90"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écosystèmes</a:t>
            </a:r>
            <a:r>
              <a:rPr lang="fr-CA" sz="2500" spc="-85"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locaux»</a:t>
            </a:r>
            <a:endParaRPr lang="fr-CA" sz="2500" noProof="0" dirty="0">
              <a:latin typeface="Work Sans Medium"/>
              <a:cs typeface="Work Sans Medium"/>
            </a:endParaRPr>
          </a:p>
          <a:p>
            <a:pPr>
              <a:lnSpc>
                <a:spcPct val="100000"/>
              </a:lnSpc>
              <a:spcBef>
                <a:spcPts val="390"/>
              </a:spcBef>
            </a:pPr>
            <a:endParaRPr lang="fr-CA" sz="2500" noProof="0" dirty="0">
              <a:latin typeface="Work Sans Medium"/>
              <a:cs typeface="Work Sans Medium"/>
            </a:endParaRPr>
          </a:p>
          <a:p>
            <a:pPr marL="12700">
              <a:lnSpc>
                <a:spcPct val="100000"/>
              </a:lnSpc>
            </a:pPr>
            <a:r>
              <a:rPr lang="fr-CA" sz="2500" b="1" spc="-10" noProof="0" dirty="0">
                <a:solidFill>
                  <a:srgbClr val="006CE6"/>
                </a:solidFill>
                <a:latin typeface="Work Sans Black"/>
                <a:cs typeface="Work Sans Black"/>
              </a:rPr>
              <a:t>Impacts:</a:t>
            </a:r>
            <a:endParaRPr lang="fr-CA" sz="2500" noProof="0" dirty="0">
              <a:latin typeface="Work Sans Black"/>
              <a:cs typeface="Work Sans Black"/>
            </a:endParaRPr>
          </a:p>
          <a:p>
            <a:pPr marL="241300" indent="-228600">
              <a:lnSpc>
                <a:spcPct val="100000"/>
              </a:lnSpc>
              <a:spcBef>
                <a:spcPts val="360"/>
              </a:spcBef>
              <a:buChar char="•"/>
              <a:tabLst>
                <a:tab pos="241300" algn="l"/>
              </a:tabLst>
            </a:pPr>
            <a:r>
              <a:rPr lang="fr-CA" sz="2000" spc="-10" noProof="0" dirty="0">
                <a:solidFill>
                  <a:srgbClr val="002457"/>
                </a:solidFill>
                <a:latin typeface="Work Sans"/>
                <a:cs typeface="Work Sans"/>
              </a:rPr>
              <a:t>Écologique</a:t>
            </a:r>
            <a:endParaRPr lang="fr-CA" sz="2000" noProof="0" dirty="0">
              <a:latin typeface="Work Sans"/>
              <a:cs typeface="Work Sans"/>
            </a:endParaRPr>
          </a:p>
          <a:p>
            <a:pPr marL="241300" indent="-228600">
              <a:lnSpc>
                <a:spcPct val="100000"/>
              </a:lnSpc>
              <a:buChar char="•"/>
              <a:tabLst>
                <a:tab pos="241300" algn="l"/>
              </a:tabLst>
            </a:pPr>
            <a:r>
              <a:rPr lang="fr-CA" sz="2000" spc="-10" noProof="0" dirty="0">
                <a:solidFill>
                  <a:srgbClr val="002457"/>
                </a:solidFill>
                <a:latin typeface="Work Sans"/>
                <a:cs typeface="Work Sans"/>
              </a:rPr>
              <a:t>Économique</a:t>
            </a:r>
            <a:endParaRPr lang="fr-CA" sz="2000" noProof="0" dirty="0">
              <a:latin typeface="Work Sans"/>
              <a:cs typeface="Work Sans"/>
            </a:endParaRPr>
          </a:p>
          <a:p>
            <a:pPr marL="241300" indent="-228600">
              <a:lnSpc>
                <a:spcPct val="100000"/>
              </a:lnSpc>
              <a:buChar char="•"/>
              <a:tabLst>
                <a:tab pos="241300" algn="l"/>
              </a:tabLst>
            </a:pPr>
            <a:r>
              <a:rPr lang="fr-CA" sz="2000" spc="-10" noProof="0" dirty="0">
                <a:solidFill>
                  <a:srgbClr val="002457"/>
                </a:solidFill>
                <a:latin typeface="Work Sans"/>
                <a:cs typeface="Work Sans"/>
              </a:rPr>
              <a:t>Sanitaire</a:t>
            </a:r>
            <a:endParaRPr lang="fr-CA" sz="2000" noProof="0" dirty="0">
              <a:latin typeface="Work Sans"/>
              <a:cs typeface="Work Sans"/>
            </a:endParaRPr>
          </a:p>
        </p:txBody>
      </p:sp>
      <p:grpSp>
        <p:nvGrpSpPr>
          <p:cNvPr id="4" name="object 4"/>
          <p:cNvGrpSpPr/>
          <p:nvPr>
            <p:custDataLst>
              <p:tags r:id="rId3"/>
            </p:custDataLst>
          </p:nvPr>
        </p:nvGrpSpPr>
        <p:grpSpPr>
          <a:xfrm>
            <a:off x="6350000" y="0"/>
            <a:ext cx="6350000" cy="7772400"/>
            <a:chOff x="6350000" y="0"/>
            <a:chExt cx="6350000" cy="7772400"/>
          </a:xfrm>
        </p:grpSpPr>
        <p:pic>
          <p:nvPicPr>
            <p:cNvPr id="5" name="object 5"/>
            <p:cNvPicPr/>
            <p:nvPr/>
          </p:nvPicPr>
          <p:blipFill>
            <a:blip r:embed="rId9" cstate="print"/>
            <a:stretch>
              <a:fillRect/>
            </a:stretch>
          </p:blipFill>
          <p:spPr>
            <a:xfrm>
              <a:off x="10477500" y="6934542"/>
              <a:ext cx="976237" cy="367065"/>
            </a:xfrm>
            <a:prstGeom prst="rect">
              <a:avLst/>
            </a:prstGeom>
          </p:spPr>
        </p:pic>
        <p:pic>
          <p:nvPicPr>
            <p:cNvPr id="6" name="object 6"/>
            <p:cNvPicPr/>
            <p:nvPr/>
          </p:nvPicPr>
          <p:blipFill>
            <a:blip r:embed="rId10" cstate="print"/>
            <a:stretch>
              <a:fillRect/>
            </a:stretch>
          </p:blipFill>
          <p:spPr>
            <a:xfrm>
              <a:off x="11538216" y="6922363"/>
              <a:ext cx="704583" cy="391426"/>
            </a:xfrm>
            <a:prstGeom prst="rect">
              <a:avLst/>
            </a:prstGeom>
          </p:spPr>
        </p:pic>
        <p:pic>
          <p:nvPicPr>
            <p:cNvPr id="7" name="object 7"/>
            <p:cNvPicPr/>
            <p:nvPr/>
          </p:nvPicPr>
          <p:blipFill>
            <a:blip r:embed="rId11" cstate="print"/>
            <a:stretch>
              <a:fillRect/>
            </a:stretch>
          </p:blipFill>
          <p:spPr>
            <a:xfrm>
              <a:off x="6350000" y="0"/>
              <a:ext cx="6350000" cy="7772400"/>
            </a:xfrm>
            <a:prstGeom prst="rect">
              <a:avLst/>
            </a:prstGeom>
          </p:spPr>
        </p:pic>
      </p:grpSp>
      <p:sp>
        <p:nvSpPr>
          <p:cNvPr id="10" name="object 10"/>
          <p:cNvSpPr/>
          <p:nvPr>
            <p:custDataLst>
              <p:tags r:id="rId4"/>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1" name="object 11"/>
          <p:cNvSpPr txBox="1"/>
          <p:nvPr>
            <p:custDataLst>
              <p:tags r:id="rId5"/>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
        <p:nvSpPr>
          <p:cNvPr id="12" name="object 12"/>
          <p:cNvSpPr txBox="1"/>
          <p:nvPr>
            <p:custDataLst>
              <p:tags r:id="rId6"/>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prstGeom prst="rect">
            <a:avLst/>
          </a:prstGeom>
        </p:spPr>
        <p:txBody>
          <a:bodyPr vert="horz" wrap="square" lIns="0" tIns="12700" rIns="0" bIns="0" rtlCol="0">
            <a:spAutoFit/>
          </a:bodyPr>
          <a:lstStyle/>
          <a:p>
            <a:pPr marL="1106170" marR="5080" indent="-981075">
              <a:lnSpc>
                <a:spcPct val="100000"/>
              </a:lnSpc>
              <a:spcBef>
                <a:spcPts val="100"/>
              </a:spcBef>
            </a:pPr>
            <a:r>
              <a:rPr lang="fr-CA" sz="3000" noProof="0" dirty="0"/>
              <a:t>Impacts</a:t>
            </a:r>
            <a:r>
              <a:rPr lang="fr-CA" sz="3000" spc="-80" noProof="0" dirty="0"/>
              <a:t> </a:t>
            </a:r>
            <a:r>
              <a:rPr lang="fr-CA" sz="3000" noProof="0" dirty="0"/>
              <a:t>des</a:t>
            </a:r>
            <a:r>
              <a:rPr lang="fr-CA" sz="3000" spc="-75" noProof="0" dirty="0"/>
              <a:t> </a:t>
            </a:r>
            <a:r>
              <a:rPr lang="fr-CA" sz="3000" spc="-10" noProof="0" dirty="0"/>
              <a:t>invasions</a:t>
            </a:r>
            <a:r>
              <a:rPr lang="fr-CA" sz="3000" spc="-75" noProof="0" dirty="0"/>
              <a:t> </a:t>
            </a:r>
            <a:r>
              <a:rPr lang="fr-CA" sz="3000" noProof="0" dirty="0"/>
              <a:t>biologiques</a:t>
            </a:r>
            <a:r>
              <a:rPr lang="fr-CA" sz="3000" spc="-75" noProof="0" dirty="0"/>
              <a:t> </a:t>
            </a:r>
            <a:r>
              <a:rPr lang="fr-CA" sz="3000" spc="-20" noProof="0" dirty="0"/>
              <a:t>dans </a:t>
            </a:r>
            <a:r>
              <a:rPr lang="fr-CA" sz="3000" noProof="0" dirty="0"/>
              <a:t>les</a:t>
            </a:r>
            <a:r>
              <a:rPr lang="fr-CA" sz="3000" spc="-95" noProof="0" dirty="0"/>
              <a:t> </a:t>
            </a:r>
            <a:r>
              <a:rPr lang="fr-CA" sz="3000" noProof="0" dirty="0"/>
              <a:t>écosystèmes</a:t>
            </a:r>
            <a:r>
              <a:rPr lang="fr-CA" sz="3000" spc="-95" noProof="0" dirty="0"/>
              <a:t> </a:t>
            </a:r>
            <a:r>
              <a:rPr lang="fr-CA" sz="3000" noProof="0" dirty="0"/>
              <a:t>d’eau</a:t>
            </a:r>
            <a:r>
              <a:rPr lang="fr-CA" sz="3000" spc="-95" noProof="0" dirty="0"/>
              <a:t> </a:t>
            </a:r>
            <a:r>
              <a:rPr lang="fr-CA" sz="3000" spc="-10" noProof="0" dirty="0"/>
              <a:t>douce</a:t>
            </a:r>
            <a:endParaRPr lang="fr-CA" sz="3000" noProof="0" dirty="0"/>
          </a:p>
        </p:txBody>
      </p:sp>
      <p:sp>
        <p:nvSpPr>
          <p:cNvPr id="3" name="object 3"/>
          <p:cNvSpPr txBox="1"/>
          <p:nvPr>
            <p:custDataLst>
              <p:tags r:id="rId2"/>
            </p:custDataLst>
          </p:nvPr>
        </p:nvSpPr>
        <p:spPr>
          <a:xfrm>
            <a:off x="3014112" y="3568700"/>
            <a:ext cx="204216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Communauté</a:t>
            </a:r>
            <a:endParaRPr lang="fr-CA" sz="2400" noProof="0" dirty="0">
              <a:latin typeface="Work Sans"/>
              <a:cs typeface="Work Sans"/>
            </a:endParaRPr>
          </a:p>
        </p:txBody>
      </p:sp>
      <p:sp>
        <p:nvSpPr>
          <p:cNvPr id="4" name="object 4"/>
          <p:cNvSpPr txBox="1"/>
          <p:nvPr>
            <p:custDataLst>
              <p:tags r:id="rId3"/>
            </p:custDataLst>
          </p:nvPr>
        </p:nvSpPr>
        <p:spPr>
          <a:xfrm>
            <a:off x="7455962" y="3509264"/>
            <a:ext cx="183388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Écosystème</a:t>
            </a:r>
            <a:endParaRPr lang="fr-CA" sz="2400" noProof="0" dirty="0">
              <a:latin typeface="Work Sans"/>
              <a:cs typeface="Work Sans"/>
            </a:endParaRPr>
          </a:p>
        </p:txBody>
      </p:sp>
      <p:grpSp>
        <p:nvGrpSpPr>
          <p:cNvPr id="5" name="object 5"/>
          <p:cNvGrpSpPr/>
          <p:nvPr>
            <p:custDataLst>
              <p:tags r:id="rId4"/>
            </p:custDataLst>
          </p:nvPr>
        </p:nvGrpSpPr>
        <p:grpSpPr>
          <a:xfrm>
            <a:off x="4139859" y="2683761"/>
            <a:ext cx="716915" cy="784225"/>
            <a:chOff x="4139859" y="2683761"/>
            <a:chExt cx="716915" cy="784225"/>
          </a:xfrm>
        </p:grpSpPr>
        <p:sp>
          <p:nvSpPr>
            <p:cNvPr id="6" name="object 6"/>
            <p:cNvSpPr/>
            <p:nvPr/>
          </p:nvSpPr>
          <p:spPr>
            <a:xfrm>
              <a:off x="4185776" y="2702811"/>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7" name="object 7"/>
            <p:cNvSpPr/>
            <p:nvPr/>
          </p:nvSpPr>
          <p:spPr>
            <a:xfrm>
              <a:off x="4139859" y="3329530"/>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8" name="object 8"/>
          <p:cNvGrpSpPr/>
          <p:nvPr>
            <p:custDataLst>
              <p:tags r:id="rId5"/>
            </p:custDataLst>
          </p:nvPr>
        </p:nvGrpSpPr>
        <p:grpSpPr>
          <a:xfrm>
            <a:off x="7703335" y="2683761"/>
            <a:ext cx="716915" cy="784225"/>
            <a:chOff x="7703335" y="2683761"/>
            <a:chExt cx="716915" cy="784225"/>
          </a:xfrm>
        </p:grpSpPr>
        <p:sp>
          <p:nvSpPr>
            <p:cNvPr id="9" name="object 9"/>
            <p:cNvSpPr/>
            <p:nvPr/>
          </p:nvSpPr>
          <p:spPr>
            <a:xfrm>
              <a:off x="7722385" y="2702811"/>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0" name="object 10"/>
            <p:cNvSpPr/>
            <p:nvPr/>
          </p:nvSpPr>
          <p:spPr>
            <a:xfrm>
              <a:off x="8281267" y="3329530"/>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sp>
        <p:nvSpPr>
          <p:cNvPr id="11" name="object 11"/>
          <p:cNvSpPr txBox="1"/>
          <p:nvPr>
            <p:custDataLst>
              <p:tags r:id="rId6"/>
            </p:custDataLst>
          </p:nvPr>
        </p:nvSpPr>
        <p:spPr>
          <a:xfrm>
            <a:off x="5194443" y="1701800"/>
            <a:ext cx="2259965" cy="787400"/>
          </a:xfrm>
          <a:prstGeom prst="rect">
            <a:avLst/>
          </a:prstGeom>
        </p:spPr>
        <p:txBody>
          <a:bodyPr vert="horz" wrap="square" lIns="0" tIns="12700" rIns="0" bIns="0" rtlCol="0">
            <a:spAutoFit/>
          </a:bodyPr>
          <a:lstStyle/>
          <a:p>
            <a:pPr marL="12700" marR="5080" indent="474345">
              <a:lnSpc>
                <a:spcPct val="100000"/>
              </a:lnSpc>
              <a:spcBef>
                <a:spcPts val="100"/>
              </a:spcBef>
            </a:pPr>
            <a:r>
              <a:rPr lang="fr-CA" sz="2500" b="1" spc="-10" noProof="0" dirty="0">
                <a:solidFill>
                  <a:srgbClr val="002558"/>
                </a:solidFill>
                <a:latin typeface="Work Sans"/>
                <a:cs typeface="Work Sans"/>
              </a:rPr>
              <a:t>Espèces envahissantes</a:t>
            </a:r>
            <a:endParaRPr lang="fr-CA" sz="2500" noProof="0" dirty="0">
              <a:latin typeface="Work Sans"/>
              <a:cs typeface="Work Sans"/>
            </a:endParaRPr>
          </a:p>
        </p:txBody>
      </p:sp>
      <p:sp>
        <p:nvSpPr>
          <p:cNvPr id="14" name="object 14"/>
          <p:cNvSpPr/>
          <p:nvPr>
            <p:custDataLst>
              <p:tags r:id="rId7"/>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5" name="object 15"/>
          <p:cNvSpPr txBox="1"/>
          <p:nvPr>
            <p:custDataLst>
              <p:tags r:id="rId8"/>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prstGeom prst="rect">
            <a:avLst/>
          </a:prstGeom>
        </p:spPr>
        <p:txBody>
          <a:bodyPr vert="horz" wrap="square" lIns="0" tIns="12700" rIns="0" bIns="0" rtlCol="0">
            <a:spAutoFit/>
          </a:bodyPr>
          <a:lstStyle/>
          <a:p>
            <a:pPr marL="1106170" marR="5080" indent="-981075">
              <a:lnSpc>
                <a:spcPct val="100000"/>
              </a:lnSpc>
              <a:spcBef>
                <a:spcPts val="100"/>
              </a:spcBef>
            </a:pPr>
            <a:r>
              <a:rPr lang="fr-CA" sz="3000" noProof="0" dirty="0"/>
              <a:t>Impacts</a:t>
            </a:r>
            <a:r>
              <a:rPr lang="fr-CA" sz="3000" spc="-80" noProof="0" dirty="0"/>
              <a:t> </a:t>
            </a:r>
            <a:r>
              <a:rPr lang="fr-CA" sz="3000" noProof="0" dirty="0"/>
              <a:t>des</a:t>
            </a:r>
            <a:r>
              <a:rPr lang="fr-CA" sz="3000" spc="-75" noProof="0" dirty="0"/>
              <a:t> </a:t>
            </a:r>
            <a:r>
              <a:rPr lang="fr-CA" sz="3000" spc="-10" noProof="0" dirty="0"/>
              <a:t>invasions</a:t>
            </a:r>
            <a:r>
              <a:rPr lang="fr-CA" sz="3000" spc="-75" noProof="0" dirty="0"/>
              <a:t> </a:t>
            </a:r>
            <a:r>
              <a:rPr lang="fr-CA" sz="3000" noProof="0" dirty="0"/>
              <a:t>biologiques</a:t>
            </a:r>
            <a:r>
              <a:rPr lang="fr-CA" sz="3000" spc="-75" noProof="0" dirty="0"/>
              <a:t> </a:t>
            </a:r>
            <a:r>
              <a:rPr lang="fr-CA" sz="3000" spc="-20" noProof="0" dirty="0"/>
              <a:t>dans </a:t>
            </a:r>
            <a:r>
              <a:rPr lang="fr-CA" sz="3000" noProof="0" dirty="0"/>
              <a:t>les</a:t>
            </a:r>
            <a:r>
              <a:rPr lang="fr-CA" sz="3000" spc="-95" noProof="0" dirty="0"/>
              <a:t> </a:t>
            </a:r>
            <a:r>
              <a:rPr lang="fr-CA" sz="3000" noProof="0" dirty="0"/>
              <a:t>écosystèmes</a:t>
            </a:r>
            <a:r>
              <a:rPr lang="fr-CA" sz="3000" spc="-95" noProof="0" dirty="0"/>
              <a:t> </a:t>
            </a:r>
            <a:r>
              <a:rPr lang="fr-CA" sz="3000" noProof="0" dirty="0"/>
              <a:t>d’eau</a:t>
            </a:r>
            <a:r>
              <a:rPr lang="fr-CA" sz="3000" spc="-95" noProof="0" dirty="0"/>
              <a:t> </a:t>
            </a:r>
            <a:r>
              <a:rPr lang="fr-CA" sz="3000" spc="-10" noProof="0" dirty="0"/>
              <a:t>douce</a:t>
            </a:r>
            <a:endParaRPr lang="fr-CA" sz="3000" noProof="0" dirty="0"/>
          </a:p>
        </p:txBody>
      </p:sp>
      <p:sp>
        <p:nvSpPr>
          <p:cNvPr id="3" name="object 3"/>
          <p:cNvSpPr txBox="1"/>
          <p:nvPr>
            <p:custDataLst>
              <p:tags r:id="rId2"/>
            </p:custDataLst>
          </p:nvPr>
        </p:nvSpPr>
        <p:spPr>
          <a:xfrm>
            <a:off x="974328" y="4953690"/>
            <a:ext cx="3030220" cy="1791516"/>
          </a:xfrm>
          <a:prstGeom prst="rect">
            <a:avLst/>
          </a:prstGeom>
        </p:spPr>
        <p:txBody>
          <a:bodyPr vert="horz" wrap="square" lIns="0" tIns="163830" rIns="0" bIns="0" rtlCol="0">
            <a:spAutoFit/>
          </a:bodyPr>
          <a:lstStyle/>
          <a:p>
            <a:pPr marL="12700">
              <a:lnSpc>
                <a:spcPct val="100000"/>
              </a:lnSpc>
              <a:spcBef>
                <a:spcPts val="1290"/>
              </a:spcBef>
            </a:pPr>
            <a:r>
              <a:rPr lang="fr-CA" sz="2400" b="1" noProof="0" dirty="0">
                <a:solidFill>
                  <a:srgbClr val="002558"/>
                </a:solidFill>
                <a:latin typeface="Work Sans"/>
                <a:cs typeface="Work Sans"/>
              </a:rPr>
              <a:t>Structure</a:t>
            </a:r>
            <a:r>
              <a:rPr lang="fr-CA" sz="2400" b="1" spc="-40" noProof="0" dirty="0">
                <a:solidFill>
                  <a:srgbClr val="002558"/>
                </a:solidFill>
                <a:latin typeface="Work Sans"/>
                <a:cs typeface="Work Sans"/>
              </a:rPr>
              <a:t> </a:t>
            </a:r>
            <a:r>
              <a:rPr lang="fr-CA" sz="2400" b="1" spc="-10" noProof="0" dirty="0">
                <a:solidFill>
                  <a:srgbClr val="002558"/>
                </a:solidFill>
                <a:latin typeface="Work Sans"/>
                <a:cs typeface="Work Sans"/>
              </a:rPr>
              <a:t>trophique</a:t>
            </a:r>
            <a:endParaRPr lang="fr-CA" sz="2400" b="1"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Liens</a:t>
            </a:r>
            <a:r>
              <a:rPr lang="fr-CA" sz="2000" spc="-95" noProof="0" dirty="0">
                <a:solidFill>
                  <a:srgbClr val="002457"/>
                </a:solidFill>
                <a:latin typeface="Work Sans"/>
                <a:cs typeface="Work Sans"/>
              </a:rPr>
              <a:t> </a:t>
            </a:r>
            <a:r>
              <a:rPr lang="fr-CA" sz="2000" spc="-10" noProof="0" dirty="0">
                <a:solidFill>
                  <a:srgbClr val="002457"/>
                </a:solidFill>
                <a:latin typeface="Work Sans"/>
                <a:cs typeface="Work Sans"/>
              </a:rPr>
              <a:t>trophiques</a:t>
            </a:r>
            <a:endParaRPr lang="fr-CA" sz="2000"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Compétition</a:t>
            </a:r>
            <a:r>
              <a:rPr lang="fr-CA" sz="2000" spc="-105" noProof="0" dirty="0">
                <a:solidFill>
                  <a:srgbClr val="002457"/>
                </a:solidFill>
                <a:latin typeface="Work Sans"/>
                <a:cs typeface="Work Sans"/>
              </a:rPr>
              <a:t> </a:t>
            </a:r>
            <a:r>
              <a:rPr lang="fr-CA" sz="2000" noProof="0" dirty="0">
                <a:solidFill>
                  <a:srgbClr val="002457"/>
                </a:solidFill>
                <a:latin typeface="Work Sans"/>
                <a:cs typeface="Work Sans"/>
              </a:rPr>
              <a:t>avec</a:t>
            </a:r>
            <a:r>
              <a:rPr lang="fr-CA" sz="2000" spc="-105" noProof="0" dirty="0">
                <a:solidFill>
                  <a:srgbClr val="002457"/>
                </a:solidFill>
                <a:latin typeface="Work Sans"/>
                <a:cs typeface="Work Sans"/>
              </a:rPr>
              <a:t> </a:t>
            </a:r>
            <a:r>
              <a:rPr lang="fr-CA" sz="2000" spc="-25" noProof="0" dirty="0">
                <a:solidFill>
                  <a:srgbClr val="002457"/>
                </a:solidFill>
                <a:latin typeface="Work Sans"/>
                <a:cs typeface="Work Sans"/>
              </a:rPr>
              <a:t>les </a:t>
            </a:r>
            <a:r>
              <a:rPr lang="fr-CA" sz="2000" noProof="0" dirty="0">
                <a:solidFill>
                  <a:srgbClr val="002457"/>
                </a:solidFill>
                <a:latin typeface="Work Sans"/>
                <a:cs typeface="Work Sans"/>
              </a:rPr>
              <a:t>espèces</a:t>
            </a:r>
            <a:r>
              <a:rPr lang="fr-CA" sz="2000" spc="-10" noProof="0" dirty="0">
                <a:solidFill>
                  <a:srgbClr val="002457"/>
                </a:solidFill>
                <a:latin typeface="Work Sans"/>
                <a:cs typeface="Work Sans"/>
              </a:rPr>
              <a:t> indigènes</a:t>
            </a:r>
            <a:endParaRPr lang="fr-CA" sz="2000" noProof="0" dirty="0">
              <a:latin typeface="Work Sans"/>
              <a:cs typeface="Work Sans"/>
            </a:endParaRPr>
          </a:p>
        </p:txBody>
      </p:sp>
      <p:sp>
        <p:nvSpPr>
          <p:cNvPr id="6" name="object 6"/>
          <p:cNvSpPr txBox="1"/>
          <p:nvPr>
            <p:custDataLst>
              <p:tags r:id="rId3"/>
            </p:custDataLst>
          </p:nvPr>
        </p:nvSpPr>
        <p:spPr>
          <a:xfrm>
            <a:off x="3013964" y="3568818"/>
            <a:ext cx="204216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Communauté</a:t>
            </a:r>
            <a:endParaRPr lang="fr-CA" sz="2400" noProof="0" dirty="0">
              <a:latin typeface="Work Sans"/>
              <a:cs typeface="Work Sans"/>
            </a:endParaRPr>
          </a:p>
        </p:txBody>
      </p:sp>
      <p:sp>
        <p:nvSpPr>
          <p:cNvPr id="7" name="object 7"/>
          <p:cNvSpPr txBox="1"/>
          <p:nvPr>
            <p:custDataLst>
              <p:tags r:id="rId4"/>
            </p:custDataLst>
          </p:nvPr>
        </p:nvSpPr>
        <p:spPr>
          <a:xfrm>
            <a:off x="7455814" y="3509382"/>
            <a:ext cx="183388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Écosystème</a:t>
            </a:r>
            <a:endParaRPr lang="fr-CA" sz="2400" noProof="0" dirty="0">
              <a:latin typeface="Work Sans"/>
              <a:cs typeface="Work Sans"/>
            </a:endParaRPr>
          </a:p>
        </p:txBody>
      </p:sp>
      <p:grpSp>
        <p:nvGrpSpPr>
          <p:cNvPr id="8" name="object 8"/>
          <p:cNvGrpSpPr/>
          <p:nvPr>
            <p:custDataLst>
              <p:tags r:id="rId5"/>
            </p:custDataLst>
          </p:nvPr>
        </p:nvGrpSpPr>
        <p:grpSpPr>
          <a:xfrm>
            <a:off x="4139859" y="2683761"/>
            <a:ext cx="716915" cy="784225"/>
            <a:chOff x="4139859" y="2683761"/>
            <a:chExt cx="716915" cy="784225"/>
          </a:xfrm>
        </p:grpSpPr>
        <p:sp>
          <p:nvSpPr>
            <p:cNvPr id="9" name="object 9"/>
            <p:cNvSpPr/>
            <p:nvPr/>
          </p:nvSpPr>
          <p:spPr>
            <a:xfrm>
              <a:off x="4185776" y="2702811"/>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0" name="object 10"/>
            <p:cNvSpPr/>
            <p:nvPr/>
          </p:nvSpPr>
          <p:spPr>
            <a:xfrm>
              <a:off x="4139859" y="3329530"/>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11" name="object 11"/>
          <p:cNvGrpSpPr/>
          <p:nvPr>
            <p:custDataLst>
              <p:tags r:id="rId6"/>
            </p:custDataLst>
          </p:nvPr>
        </p:nvGrpSpPr>
        <p:grpSpPr>
          <a:xfrm>
            <a:off x="7703335" y="2683761"/>
            <a:ext cx="716915" cy="784225"/>
            <a:chOff x="7703335" y="2683761"/>
            <a:chExt cx="716915" cy="784225"/>
          </a:xfrm>
        </p:grpSpPr>
        <p:sp>
          <p:nvSpPr>
            <p:cNvPr id="12" name="object 12"/>
            <p:cNvSpPr/>
            <p:nvPr/>
          </p:nvSpPr>
          <p:spPr>
            <a:xfrm>
              <a:off x="7722385" y="2702811"/>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3" name="object 13"/>
            <p:cNvSpPr/>
            <p:nvPr/>
          </p:nvSpPr>
          <p:spPr>
            <a:xfrm>
              <a:off x="8281267" y="3329530"/>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grpSp>
        <p:nvGrpSpPr>
          <p:cNvPr id="14" name="object 14"/>
          <p:cNvGrpSpPr/>
          <p:nvPr>
            <p:custDataLst>
              <p:tags r:id="rId7"/>
            </p:custDataLst>
          </p:nvPr>
        </p:nvGrpSpPr>
        <p:grpSpPr>
          <a:xfrm>
            <a:off x="3022259" y="4015228"/>
            <a:ext cx="716915" cy="784225"/>
            <a:chOff x="3022259" y="4015228"/>
            <a:chExt cx="716915" cy="784225"/>
          </a:xfrm>
        </p:grpSpPr>
        <p:sp>
          <p:nvSpPr>
            <p:cNvPr id="15" name="object 15"/>
            <p:cNvSpPr/>
            <p:nvPr/>
          </p:nvSpPr>
          <p:spPr>
            <a:xfrm>
              <a:off x="3068176" y="4034278"/>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6" name="object 16"/>
            <p:cNvSpPr/>
            <p:nvPr/>
          </p:nvSpPr>
          <p:spPr>
            <a:xfrm>
              <a:off x="3022259" y="4660996"/>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sp>
        <p:nvSpPr>
          <p:cNvPr id="23" name="object 23"/>
          <p:cNvSpPr txBox="1"/>
          <p:nvPr>
            <p:custDataLst>
              <p:tags r:id="rId8"/>
            </p:custDataLst>
          </p:nvPr>
        </p:nvSpPr>
        <p:spPr>
          <a:xfrm>
            <a:off x="5194443" y="1701800"/>
            <a:ext cx="2259965" cy="787400"/>
          </a:xfrm>
          <a:prstGeom prst="rect">
            <a:avLst/>
          </a:prstGeom>
        </p:spPr>
        <p:txBody>
          <a:bodyPr vert="horz" wrap="square" lIns="0" tIns="12700" rIns="0" bIns="0" rtlCol="0">
            <a:spAutoFit/>
          </a:bodyPr>
          <a:lstStyle/>
          <a:p>
            <a:pPr marL="12700" marR="5080" indent="474345">
              <a:lnSpc>
                <a:spcPct val="100000"/>
              </a:lnSpc>
              <a:spcBef>
                <a:spcPts val="100"/>
              </a:spcBef>
            </a:pPr>
            <a:r>
              <a:rPr lang="fr-CA" sz="2500" b="1" spc="-10" noProof="0" dirty="0">
                <a:solidFill>
                  <a:srgbClr val="002558"/>
                </a:solidFill>
                <a:latin typeface="Work Sans"/>
                <a:cs typeface="Work Sans"/>
              </a:rPr>
              <a:t>Espèces envahissantes</a:t>
            </a:r>
            <a:endParaRPr lang="fr-CA" sz="2500" noProof="0" dirty="0">
              <a:latin typeface="Work Sans"/>
              <a:cs typeface="Work Sans"/>
            </a:endParaRPr>
          </a:p>
        </p:txBody>
      </p:sp>
      <p:sp>
        <p:nvSpPr>
          <p:cNvPr id="26" name="object 26"/>
          <p:cNvSpPr/>
          <p:nvPr>
            <p:custDataLst>
              <p:tags r:id="rId9"/>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7" name="object 27"/>
          <p:cNvSpPr txBox="1"/>
          <p:nvPr>
            <p:custDataLst>
              <p:tags r:id="rId10"/>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2E1D5BC-108A-439C-EA11-BC5D74CEC12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B7CDCED-22C1-09EF-736D-6209C78A0FE4}"/>
              </a:ext>
            </a:extLst>
          </p:cNvPr>
          <p:cNvSpPr txBox="1">
            <a:spLocks noGrp="1"/>
          </p:cNvSpPr>
          <p:nvPr>
            <p:ph type="title"/>
            <p:custDataLst>
              <p:tags r:id="rId1"/>
            </p:custDataLst>
          </p:nvPr>
        </p:nvSpPr>
        <p:spPr>
          <a:prstGeom prst="rect">
            <a:avLst/>
          </a:prstGeom>
        </p:spPr>
        <p:txBody>
          <a:bodyPr vert="horz" wrap="square" lIns="0" tIns="12700" rIns="0" bIns="0" rtlCol="0">
            <a:spAutoFit/>
          </a:bodyPr>
          <a:lstStyle/>
          <a:p>
            <a:pPr marL="1106170" marR="5080" indent="-981075">
              <a:lnSpc>
                <a:spcPct val="100000"/>
              </a:lnSpc>
              <a:spcBef>
                <a:spcPts val="100"/>
              </a:spcBef>
            </a:pPr>
            <a:r>
              <a:rPr lang="fr-CA" sz="3000" noProof="0" dirty="0"/>
              <a:t>Impacts</a:t>
            </a:r>
            <a:r>
              <a:rPr lang="fr-CA" sz="3000" spc="-80" noProof="0" dirty="0"/>
              <a:t> </a:t>
            </a:r>
            <a:r>
              <a:rPr lang="fr-CA" sz="3000" noProof="0" dirty="0"/>
              <a:t>des</a:t>
            </a:r>
            <a:r>
              <a:rPr lang="fr-CA" sz="3000" spc="-75" noProof="0" dirty="0"/>
              <a:t> </a:t>
            </a:r>
            <a:r>
              <a:rPr lang="fr-CA" sz="3000" spc="-10" noProof="0" dirty="0"/>
              <a:t>invasions</a:t>
            </a:r>
            <a:r>
              <a:rPr lang="fr-CA" sz="3000" spc="-75" noProof="0" dirty="0"/>
              <a:t> </a:t>
            </a:r>
            <a:r>
              <a:rPr lang="fr-CA" sz="3000" noProof="0" dirty="0"/>
              <a:t>biologiques</a:t>
            </a:r>
            <a:r>
              <a:rPr lang="fr-CA" sz="3000" spc="-75" noProof="0" dirty="0"/>
              <a:t> </a:t>
            </a:r>
            <a:r>
              <a:rPr lang="fr-CA" sz="3000" spc="-20" noProof="0" dirty="0"/>
              <a:t>dans </a:t>
            </a:r>
            <a:r>
              <a:rPr lang="fr-CA" sz="3000" noProof="0" dirty="0"/>
              <a:t>les</a:t>
            </a:r>
            <a:r>
              <a:rPr lang="fr-CA" sz="3000" spc="-95" noProof="0" dirty="0"/>
              <a:t> </a:t>
            </a:r>
            <a:r>
              <a:rPr lang="fr-CA" sz="3000" noProof="0" dirty="0"/>
              <a:t>écosystèmes</a:t>
            </a:r>
            <a:r>
              <a:rPr lang="fr-CA" sz="3000" spc="-95" noProof="0" dirty="0"/>
              <a:t> </a:t>
            </a:r>
            <a:r>
              <a:rPr lang="fr-CA" sz="3000" noProof="0" dirty="0"/>
              <a:t>d’eau</a:t>
            </a:r>
            <a:r>
              <a:rPr lang="fr-CA" sz="3000" spc="-95" noProof="0" dirty="0"/>
              <a:t> </a:t>
            </a:r>
            <a:r>
              <a:rPr lang="fr-CA" sz="3000" spc="-10" noProof="0" dirty="0"/>
              <a:t>douce</a:t>
            </a:r>
            <a:endParaRPr lang="fr-CA" sz="3000" noProof="0" dirty="0"/>
          </a:p>
        </p:txBody>
      </p:sp>
      <p:sp>
        <p:nvSpPr>
          <p:cNvPr id="3" name="object 3">
            <a:extLst>
              <a:ext uri="{FF2B5EF4-FFF2-40B4-BE49-F238E27FC236}">
                <a16:creationId xmlns:a16="http://schemas.microsoft.com/office/drawing/2014/main" id="{7471DC90-9B4C-6DBF-4402-E38BDD6073EF}"/>
              </a:ext>
            </a:extLst>
          </p:cNvPr>
          <p:cNvSpPr txBox="1"/>
          <p:nvPr>
            <p:custDataLst>
              <p:tags r:id="rId2"/>
            </p:custDataLst>
          </p:nvPr>
        </p:nvSpPr>
        <p:spPr>
          <a:xfrm>
            <a:off x="974328" y="4953690"/>
            <a:ext cx="3030220" cy="1791516"/>
          </a:xfrm>
          <a:prstGeom prst="rect">
            <a:avLst/>
          </a:prstGeom>
        </p:spPr>
        <p:txBody>
          <a:bodyPr vert="horz" wrap="square" lIns="0" tIns="163830" rIns="0" bIns="0" rtlCol="0">
            <a:spAutoFit/>
          </a:bodyPr>
          <a:lstStyle/>
          <a:p>
            <a:pPr marL="12700">
              <a:lnSpc>
                <a:spcPct val="100000"/>
              </a:lnSpc>
              <a:spcBef>
                <a:spcPts val="1290"/>
              </a:spcBef>
            </a:pPr>
            <a:r>
              <a:rPr lang="fr-CA" sz="2400" b="1" noProof="0" dirty="0">
                <a:solidFill>
                  <a:srgbClr val="002558"/>
                </a:solidFill>
                <a:latin typeface="Work Sans"/>
                <a:cs typeface="Work Sans"/>
              </a:rPr>
              <a:t>Structure</a:t>
            </a:r>
            <a:r>
              <a:rPr lang="fr-CA" sz="2400" b="1" spc="-40" noProof="0" dirty="0">
                <a:solidFill>
                  <a:srgbClr val="002558"/>
                </a:solidFill>
                <a:latin typeface="Work Sans"/>
                <a:cs typeface="Work Sans"/>
              </a:rPr>
              <a:t> </a:t>
            </a:r>
            <a:r>
              <a:rPr lang="fr-CA" sz="2400" b="1" spc="-10" noProof="0" dirty="0">
                <a:solidFill>
                  <a:srgbClr val="002558"/>
                </a:solidFill>
                <a:latin typeface="Work Sans"/>
                <a:cs typeface="Work Sans"/>
              </a:rPr>
              <a:t>trophique</a:t>
            </a:r>
            <a:endParaRPr lang="fr-CA" sz="2400" b="1"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Liens</a:t>
            </a:r>
            <a:r>
              <a:rPr lang="fr-CA" sz="2000" spc="-95" noProof="0" dirty="0">
                <a:solidFill>
                  <a:srgbClr val="002457"/>
                </a:solidFill>
                <a:latin typeface="Work Sans"/>
                <a:cs typeface="Work Sans"/>
              </a:rPr>
              <a:t> </a:t>
            </a:r>
            <a:r>
              <a:rPr lang="fr-CA" sz="2000" spc="-10" noProof="0" dirty="0">
                <a:solidFill>
                  <a:srgbClr val="002457"/>
                </a:solidFill>
                <a:latin typeface="Work Sans"/>
                <a:cs typeface="Work Sans"/>
              </a:rPr>
              <a:t>trophiques</a:t>
            </a:r>
            <a:endParaRPr lang="fr-CA" sz="2000"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Compétition</a:t>
            </a:r>
            <a:r>
              <a:rPr lang="fr-CA" sz="2000" spc="-105" noProof="0" dirty="0">
                <a:solidFill>
                  <a:srgbClr val="002457"/>
                </a:solidFill>
                <a:latin typeface="Work Sans"/>
                <a:cs typeface="Work Sans"/>
              </a:rPr>
              <a:t> </a:t>
            </a:r>
            <a:r>
              <a:rPr lang="fr-CA" sz="2000" noProof="0" dirty="0">
                <a:solidFill>
                  <a:srgbClr val="002457"/>
                </a:solidFill>
                <a:latin typeface="Work Sans"/>
                <a:cs typeface="Work Sans"/>
              </a:rPr>
              <a:t>avec</a:t>
            </a:r>
            <a:r>
              <a:rPr lang="fr-CA" sz="2000" spc="-105" noProof="0" dirty="0">
                <a:solidFill>
                  <a:srgbClr val="002457"/>
                </a:solidFill>
                <a:latin typeface="Work Sans"/>
                <a:cs typeface="Work Sans"/>
              </a:rPr>
              <a:t> </a:t>
            </a:r>
            <a:r>
              <a:rPr lang="fr-CA" sz="2000" spc="-25" noProof="0" dirty="0">
                <a:solidFill>
                  <a:srgbClr val="002457"/>
                </a:solidFill>
                <a:latin typeface="Work Sans"/>
                <a:cs typeface="Work Sans"/>
              </a:rPr>
              <a:t>les </a:t>
            </a:r>
            <a:r>
              <a:rPr lang="fr-CA" sz="2000" noProof="0" dirty="0">
                <a:solidFill>
                  <a:srgbClr val="002457"/>
                </a:solidFill>
                <a:latin typeface="Work Sans"/>
                <a:cs typeface="Work Sans"/>
              </a:rPr>
              <a:t>espèces</a:t>
            </a:r>
            <a:r>
              <a:rPr lang="fr-CA" sz="2000" spc="-10" noProof="0" dirty="0">
                <a:solidFill>
                  <a:srgbClr val="002457"/>
                </a:solidFill>
                <a:latin typeface="Work Sans"/>
                <a:cs typeface="Work Sans"/>
              </a:rPr>
              <a:t> indigènes</a:t>
            </a:r>
            <a:endParaRPr lang="fr-CA" sz="2000" noProof="0" dirty="0">
              <a:latin typeface="Work Sans"/>
              <a:cs typeface="Work Sans"/>
            </a:endParaRPr>
          </a:p>
        </p:txBody>
      </p:sp>
      <p:sp>
        <p:nvSpPr>
          <p:cNvPr id="4" name="object 4">
            <a:extLst>
              <a:ext uri="{FF2B5EF4-FFF2-40B4-BE49-F238E27FC236}">
                <a16:creationId xmlns:a16="http://schemas.microsoft.com/office/drawing/2014/main" id="{A8C990DF-EF37-5CB8-9EFF-92A842CEB6AA}"/>
              </a:ext>
            </a:extLst>
          </p:cNvPr>
          <p:cNvSpPr txBox="1"/>
          <p:nvPr>
            <p:custDataLst>
              <p:tags r:id="rId3"/>
            </p:custDataLst>
          </p:nvPr>
        </p:nvSpPr>
        <p:spPr>
          <a:xfrm>
            <a:off x="5134921" y="4953690"/>
            <a:ext cx="2675890" cy="2099293"/>
          </a:xfrm>
          <a:prstGeom prst="rect">
            <a:avLst/>
          </a:prstGeom>
        </p:spPr>
        <p:txBody>
          <a:bodyPr vert="horz" wrap="square" lIns="0" tIns="163830" rIns="0" bIns="0" rtlCol="0">
            <a:spAutoFit/>
          </a:bodyPr>
          <a:lstStyle/>
          <a:p>
            <a:pPr marL="264160">
              <a:lnSpc>
                <a:spcPct val="100000"/>
              </a:lnSpc>
              <a:spcBef>
                <a:spcPts val="1290"/>
              </a:spcBef>
            </a:pPr>
            <a:r>
              <a:rPr lang="fr-CA" sz="2400" b="1" noProof="0" dirty="0">
                <a:solidFill>
                  <a:srgbClr val="002558"/>
                </a:solidFill>
                <a:latin typeface="Work Sans"/>
                <a:cs typeface="Work Sans"/>
              </a:rPr>
              <a:t>Flux</a:t>
            </a:r>
            <a:r>
              <a:rPr lang="fr-CA" sz="2400" b="1" spc="-105" noProof="0" dirty="0">
                <a:solidFill>
                  <a:srgbClr val="002558"/>
                </a:solidFill>
                <a:latin typeface="Work Sans"/>
                <a:cs typeface="Work Sans"/>
              </a:rPr>
              <a:t> </a:t>
            </a:r>
            <a:r>
              <a:rPr lang="fr-CA" sz="2400" b="1" spc="-10" noProof="0" dirty="0">
                <a:solidFill>
                  <a:srgbClr val="002558"/>
                </a:solidFill>
                <a:latin typeface="Work Sans"/>
                <a:cs typeface="Work Sans"/>
              </a:rPr>
              <a:t>d’énergie</a:t>
            </a:r>
            <a:endParaRPr lang="fr-CA" sz="2400" b="1" spc="-10" noProof="0" dirty="0">
              <a:latin typeface="Work Sans"/>
              <a:cs typeface="Work Sans"/>
            </a:endParaRPr>
          </a:p>
          <a:p>
            <a:pPr marL="60706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Voies</a:t>
            </a:r>
            <a:r>
              <a:rPr lang="fr-CA" sz="2000" spc="-110" noProof="0" dirty="0">
                <a:solidFill>
                  <a:srgbClr val="002457"/>
                </a:solidFill>
                <a:latin typeface="Work Sans"/>
                <a:cs typeface="Work Sans"/>
              </a:rPr>
              <a:t> </a:t>
            </a:r>
            <a:r>
              <a:rPr lang="fr-CA" sz="2000" spc="-10" noProof="0" dirty="0">
                <a:solidFill>
                  <a:srgbClr val="002457"/>
                </a:solidFill>
                <a:latin typeface="Work Sans"/>
                <a:cs typeface="Work Sans"/>
              </a:rPr>
              <a:t>pélagiques </a:t>
            </a:r>
            <a:r>
              <a:rPr lang="fr-CA" sz="2000" noProof="0" dirty="0">
                <a:solidFill>
                  <a:srgbClr val="002457"/>
                </a:solidFill>
                <a:latin typeface="Work Sans"/>
                <a:cs typeface="Work Sans"/>
              </a:rPr>
              <a:t>ou </a:t>
            </a:r>
            <a:r>
              <a:rPr lang="fr-CA" sz="2000" spc="-10" noProof="0" dirty="0">
                <a:solidFill>
                  <a:srgbClr val="002457"/>
                </a:solidFill>
                <a:latin typeface="Work Sans"/>
                <a:cs typeface="Work Sans"/>
              </a:rPr>
              <a:t>benthiques</a:t>
            </a:r>
            <a:endParaRPr lang="fr-CA" sz="2000" spc="-10" noProof="0" dirty="0">
              <a:latin typeface="Work Sans"/>
              <a:cs typeface="Work Sans"/>
            </a:endParaRPr>
          </a:p>
          <a:p>
            <a:pPr marL="60706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Qualité</a:t>
            </a:r>
            <a:r>
              <a:rPr lang="fr-CA" sz="2000" spc="-75" noProof="0" dirty="0">
                <a:solidFill>
                  <a:srgbClr val="002457"/>
                </a:solidFill>
                <a:latin typeface="Work Sans"/>
                <a:cs typeface="Work Sans"/>
              </a:rPr>
              <a:t> </a:t>
            </a:r>
            <a:r>
              <a:rPr lang="fr-CA" sz="2000" spc="-10" noProof="0" dirty="0">
                <a:solidFill>
                  <a:srgbClr val="002457"/>
                </a:solidFill>
                <a:latin typeface="Work Sans"/>
                <a:cs typeface="Work Sans"/>
              </a:rPr>
              <a:t>nutritionnelle</a:t>
            </a:r>
            <a:endParaRPr lang="fr-CA" sz="2000" noProof="0" dirty="0">
              <a:latin typeface="Work Sans"/>
              <a:cs typeface="Work Sans"/>
            </a:endParaRPr>
          </a:p>
        </p:txBody>
      </p:sp>
      <p:sp>
        <p:nvSpPr>
          <p:cNvPr id="5" name="object 5">
            <a:extLst>
              <a:ext uri="{FF2B5EF4-FFF2-40B4-BE49-F238E27FC236}">
                <a16:creationId xmlns:a16="http://schemas.microsoft.com/office/drawing/2014/main" id="{D88EC8A1-3BF7-0349-0559-98E68D0E0CC5}"/>
              </a:ext>
            </a:extLst>
          </p:cNvPr>
          <p:cNvSpPr txBox="1"/>
          <p:nvPr>
            <p:custDataLst>
              <p:tags r:id="rId4"/>
            </p:custDataLst>
          </p:nvPr>
        </p:nvSpPr>
        <p:spPr>
          <a:xfrm>
            <a:off x="8355279" y="4953690"/>
            <a:ext cx="3636010" cy="1791516"/>
          </a:xfrm>
          <a:prstGeom prst="rect">
            <a:avLst/>
          </a:prstGeom>
        </p:spPr>
        <p:txBody>
          <a:bodyPr vert="horz" wrap="square" lIns="0" tIns="163830" rIns="0" bIns="0" rtlCol="0">
            <a:spAutoFit/>
          </a:bodyPr>
          <a:lstStyle/>
          <a:p>
            <a:pPr marL="12700">
              <a:lnSpc>
                <a:spcPct val="100000"/>
              </a:lnSpc>
              <a:spcBef>
                <a:spcPts val="1290"/>
              </a:spcBef>
            </a:pPr>
            <a:r>
              <a:rPr lang="fr-CA" sz="2400" b="1" noProof="0" dirty="0">
                <a:solidFill>
                  <a:srgbClr val="002558"/>
                </a:solidFill>
                <a:latin typeface="Work Sans"/>
                <a:cs typeface="Work Sans"/>
              </a:rPr>
              <a:t>Cycle</a:t>
            </a:r>
            <a:r>
              <a:rPr lang="fr-CA" sz="2400" b="1" spc="-55" noProof="0" dirty="0">
                <a:solidFill>
                  <a:srgbClr val="002558"/>
                </a:solidFill>
                <a:latin typeface="Work Sans"/>
                <a:cs typeface="Work Sans"/>
              </a:rPr>
              <a:t> </a:t>
            </a:r>
            <a:r>
              <a:rPr lang="fr-CA" sz="2400" b="1" noProof="0" dirty="0">
                <a:solidFill>
                  <a:srgbClr val="002558"/>
                </a:solidFill>
                <a:latin typeface="Work Sans"/>
                <a:cs typeface="Work Sans"/>
              </a:rPr>
              <a:t>des</a:t>
            </a:r>
            <a:r>
              <a:rPr lang="fr-CA" sz="2400" b="1" spc="-50" noProof="0" dirty="0">
                <a:solidFill>
                  <a:srgbClr val="002558"/>
                </a:solidFill>
                <a:latin typeface="Work Sans"/>
                <a:cs typeface="Work Sans"/>
              </a:rPr>
              <a:t> </a:t>
            </a:r>
            <a:r>
              <a:rPr lang="fr-CA" sz="2400" b="1" spc="-10" noProof="0" dirty="0">
                <a:solidFill>
                  <a:srgbClr val="002558"/>
                </a:solidFill>
                <a:latin typeface="Work Sans"/>
                <a:cs typeface="Work Sans"/>
              </a:rPr>
              <a:t>contaminants</a:t>
            </a:r>
            <a:endParaRPr lang="fr-CA" sz="2400" b="1"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Exposition </a:t>
            </a:r>
            <a:r>
              <a:rPr lang="fr-CA" sz="2000" spc="-25" noProof="0" dirty="0">
                <a:solidFill>
                  <a:srgbClr val="002457"/>
                </a:solidFill>
                <a:latin typeface="Work Sans"/>
                <a:cs typeface="Work Sans"/>
              </a:rPr>
              <a:t>aux </a:t>
            </a:r>
            <a:r>
              <a:rPr lang="fr-CA" sz="2000" spc="-10" noProof="0" dirty="0">
                <a:solidFill>
                  <a:srgbClr val="002457"/>
                </a:solidFill>
                <a:latin typeface="Work Sans"/>
                <a:cs typeface="Work Sans"/>
              </a:rPr>
              <a:t>contaminants</a:t>
            </a:r>
            <a:endParaRPr lang="fr-CA" sz="200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spc="-10" noProof="0" dirty="0">
                <a:solidFill>
                  <a:srgbClr val="002457"/>
                </a:solidFill>
                <a:latin typeface="Work Sans"/>
                <a:cs typeface="Work Sans"/>
              </a:rPr>
              <a:t>Bioamplification</a:t>
            </a:r>
            <a:endParaRPr lang="fr-CA" sz="2000" noProof="0" dirty="0">
              <a:latin typeface="Work Sans"/>
              <a:cs typeface="Work Sans"/>
            </a:endParaRPr>
          </a:p>
        </p:txBody>
      </p:sp>
      <p:sp>
        <p:nvSpPr>
          <p:cNvPr id="6" name="object 6">
            <a:extLst>
              <a:ext uri="{FF2B5EF4-FFF2-40B4-BE49-F238E27FC236}">
                <a16:creationId xmlns:a16="http://schemas.microsoft.com/office/drawing/2014/main" id="{C099B4CC-DC47-E022-FF16-20E668AF20C9}"/>
              </a:ext>
            </a:extLst>
          </p:cNvPr>
          <p:cNvSpPr txBox="1"/>
          <p:nvPr>
            <p:custDataLst>
              <p:tags r:id="rId5"/>
            </p:custDataLst>
          </p:nvPr>
        </p:nvSpPr>
        <p:spPr>
          <a:xfrm>
            <a:off x="3013964" y="3568818"/>
            <a:ext cx="204216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Communauté</a:t>
            </a:r>
            <a:endParaRPr lang="fr-CA" sz="2400" noProof="0" dirty="0">
              <a:latin typeface="Work Sans"/>
              <a:cs typeface="Work Sans"/>
            </a:endParaRPr>
          </a:p>
        </p:txBody>
      </p:sp>
      <p:sp>
        <p:nvSpPr>
          <p:cNvPr id="7" name="object 7">
            <a:extLst>
              <a:ext uri="{FF2B5EF4-FFF2-40B4-BE49-F238E27FC236}">
                <a16:creationId xmlns:a16="http://schemas.microsoft.com/office/drawing/2014/main" id="{91054260-6DDD-F321-EC81-9C8A8486E1F3}"/>
              </a:ext>
            </a:extLst>
          </p:cNvPr>
          <p:cNvSpPr txBox="1"/>
          <p:nvPr>
            <p:custDataLst>
              <p:tags r:id="rId6"/>
            </p:custDataLst>
          </p:nvPr>
        </p:nvSpPr>
        <p:spPr>
          <a:xfrm>
            <a:off x="7455814" y="3509382"/>
            <a:ext cx="183388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Écosystème</a:t>
            </a:r>
            <a:endParaRPr lang="fr-CA" sz="2400" noProof="0" dirty="0">
              <a:latin typeface="Work Sans"/>
              <a:cs typeface="Work Sans"/>
            </a:endParaRPr>
          </a:p>
        </p:txBody>
      </p:sp>
      <p:grpSp>
        <p:nvGrpSpPr>
          <p:cNvPr id="8" name="object 8">
            <a:extLst>
              <a:ext uri="{FF2B5EF4-FFF2-40B4-BE49-F238E27FC236}">
                <a16:creationId xmlns:a16="http://schemas.microsoft.com/office/drawing/2014/main" id="{5F4D90F7-9E66-B70F-0B73-A93B176C155D}"/>
              </a:ext>
            </a:extLst>
          </p:cNvPr>
          <p:cNvGrpSpPr/>
          <p:nvPr>
            <p:custDataLst>
              <p:tags r:id="rId7"/>
            </p:custDataLst>
          </p:nvPr>
        </p:nvGrpSpPr>
        <p:grpSpPr>
          <a:xfrm>
            <a:off x="4139859" y="2683761"/>
            <a:ext cx="716915" cy="784225"/>
            <a:chOff x="4139859" y="2683761"/>
            <a:chExt cx="716915" cy="784225"/>
          </a:xfrm>
        </p:grpSpPr>
        <p:sp>
          <p:nvSpPr>
            <p:cNvPr id="9" name="object 9">
              <a:extLst>
                <a:ext uri="{FF2B5EF4-FFF2-40B4-BE49-F238E27FC236}">
                  <a16:creationId xmlns:a16="http://schemas.microsoft.com/office/drawing/2014/main" id="{5EAC7574-9F66-B6AA-C640-BBEC02F3D970}"/>
                </a:ext>
              </a:extLst>
            </p:cNvPr>
            <p:cNvSpPr/>
            <p:nvPr/>
          </p:nvSpPr>
          <p:spPr>
            <a:xfrm>
              <a:off x="4185776" y="2702811"/>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0" name="object 10">
              <a:extLst>
                <a:ext uri="{FF2B5EF4-FFF2-40B4-BE49-F238E27FC236}">
                  <a16:creationId xmlns:a16="http://schemas.microsoft.com/office/drawing/2014/main" id="{E8A2C44A-0B7E-5AA3-80CA-8F706AD1DF52}"/>
                </a:ext>
              </a:extLst>
            </p:cNvPr>
            <p:cNvSpPr/>
            <p:nvPr/>
          </p:nvSpPr>
          <p:spPr>
            <a:xfrm>
              <a:off x="4139859" y="3329530"/>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11" name="object 11">
            <a:extLst>
              <a:ext uri="{FF2B5EF4-FFF2-40B4-BE49-F238E27FC236}">
                <a16:creationId xmlns:a16="http://schemas.microsoft.com/office/drawing/2014/main" id="{52ED55C2-BDFA-83B7-F6E2-67D201F4301B}"/>
              </a:ext>
            </a:extLst>
          </p:cNvPr>
          <p:cNvGrpSpPr/>
          <p:nvPr>
            <p:custDataLst>
              <p:tags r:id="rId8"/>
            </p:custDataLst>
          </p:nvPr>
        </p:nvGrpSpPr>
        <p:grpSpPr>
          <a:xfrm>
            <a:off x="7703335" y="2683761"/>
            <a:ext cx="716915" cy="784225"/>
            <a:chOff x="7703335" y="2683761"/>
            <a:chExt cx="716915" cy="784225"/>
          </a:xfrm>
        </p:grpSpPr>
        <p:sp>
          <p:nvSpPr>
            <p:cNvPr id="12" name="object 12">
              <a:extLst>
                <a:ext uri="{FF2B5EF4-FFF2-40B4-BE49-F238E27FC236}">
                  <a16:creationId xmlns:a16="http://schemas.microsoft.com/office/drawing/2014/main" id="{46A7D451-B6E5-72A2-5012-2E0739BADBD2}"/>
                </a:ext>
              </a:extLst>
            </p:cNvPr>
            <p:cNvSpPr/>
            <p:nvPr/>
          </p:nvSpPr>
          <p:spPr>
            <a:xfrm>
              <a:off x="7722385" y="2702811"/>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3" name="object 13">
              <a:extLst>
                <a:ext uri="{FF2B5EF4-FFF2-40B4-BE49-F238E27FC236}">
                  <a16:creationId xmlns:a16="http://schemas.microsoft.com/office/drawing/2014/main" id="{E337D196-EB92-0E25-F07E-B4523378D731}"/>
                </a:ext>
              </a:extLst>
            </p:cNvPr>
            <p:cNvSpPr/>
            <p:nvPr/>
          </p:nvSpPr>
          <p:spPr>
            <a:xfrm>
              <a:off x="8281267" y="3329530"/>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grpSp>
        <p:nvGrpSpPr>
          <p:cNvPr id="14" name="object 14">
            <a:extLst>
              <a:ext uri="{FF2B5EF4-FFF2-40B4-BE49-F238E27FC236}">
                <a16:creationId xmlns:a16="http://schemas.microsoft.com/office/drawing/2014/main" id="{EFB4163C-D85A-0D5E-4987-476B0CC27787}"/>
              </a:ext>
            </a:extLst>
          </p:cNvPr>
          <p:cNvGrpSpPr/>
          <p:nvPr>
            <p:custDataLst>
              <p:tags r:id="rId9"/>
            </p:custDataLst>
          </p:nvPr>
        </p:nvGrpSpPr>
        <p:grpSpPr>
          <a:xfrm>
            <a:off x="3022259" y="4015228"/>
            <a:ext cx="716915" cy="784225"/>
            <a:chOff x="3022259" y="4015228"/>
            <a:chExt cx="716915" cy="784225"/>
          </a:xfrm>
        </p:grpSpPr>
        <p:sp>
          <p:nvSpPr>
            <p:cNvPr id="15" name="object 15">
              <a:extLst>
                <a:ext uri="{FF2B5EF4-FFF2-40B4-BE49-F238E27FC236}">
                  <a16:creationId xmlns:a16="http://schemas.microsoft.com/office/drawing/2014/main" id="{2655BAAB-2EA6-0D5C-1FF4-6F2FD15165AB}"/>
                </a:ext>
              </a:extLst>
            </p:cNvPr>
            <p:cNvSpPr/>
            <p:nvPr/>
          </p:nvSpPr>
          <p:spPr>
            <a:xfrm>
              <a:off x="3068176" y="4034278"/>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6" name="object 16">
              <a:extLst>
                <a:ext uri="{FF2B5EF4-FFF2-40B4-BE49-F238E27FC236}">
                  <a16:creationId xmlns:a16="http://schemas.microsoft.com/office/drawing/2014/main" id="{AC3FBC3B-E472-DBD9-B727-6EB9D628C2DE}"/>
                </a:ext>
              </a:extLst>
            </p:cNvPr>
            <p:cNvSpPr/>
            <p:nvPr/>
          </p:nvSpPr>
          <p:spPr>
            <a:xfrm>
              <a:off x="3022259" y="4660996"/>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17" name="object 17">
            <a:extLst>
              <a:ext uri="{FF2B5EF4-FFF2-40B4-BE49-F238E27FC236}">
                <a16:creationId xmlns:a16="http://schemas.microsoft.com/office/drawing/2014/main" id="{21416B68-9A12-97C7-B108-F8368A4B1855}"/>
              </a:ext>
            </a:extLst>
          </p:cNvPr>
          <p:cNvGrpSpPr/>
          <p:nvPr>
            <p:custDataLst>
              <p:tags r:id="rId10"/>
            </p:custDataLst>
          </p:nvPr>
        </p:nvGrpSpPr>
        <p:grpSpPr>
          <a:xfrm>
            <a:off x="8960894" y="4015228"/>
            <a:ext cx="716915" cy="784225"/>
            <a:chOff x="8960894" y="4015228"/>
            <a:chExt cx="716915" cy="784225"/>
          </a:xfrm>
        </p:grpSpPr>
        <p:sp>
          <p:nvSpPr>
            <p:cNvPr id="18" name="object 18">
              <a:extLst>
                <a:ext uri="{FF2B5EF4-FFF2-40B4-BE49-F238E27FC236}">
                  <a16:creationId xmlns:a16="http://schemas.microsoft.com/office/drawing/2014/main" id="{0BD4BADD-075F-DCC7-EE84-DB4DBD5F76E0}"/>
                </a:ext>
              </a:extLst>
            </p:cNvPr>
            <p:cNvSpPr/>
            <p:nvPr/>
          </p:nvSpPr>
          <p:spPr>
            <a:xfrm>
              <a:off x="8979944" y="4034278"/>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9" name="object 19">
              <a:extLst>
                <a:ext uri="{FF2B5EF4-FFF2-40B4-BE49-F238E27FC236}">
                  <a16:creationId xmlns:a16="http://schemas.microsoft.com/office/drawing/2014/main" id="{37501147-0658-8F74-34C1-6A9D8B924A98}"/>
                </a:ext>
              </a:extLst>
            </p:cNvPr>
            <p:cNvSpPr/>
            <p:nvPr/>
          </p:nvSpPr>
          <p:spPr>
            <a:xfrm>
              <a:off x="9538827" y="4660996"/>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grpSp>
        <p:nvGrpSpPr>
          <p:cNvPr id="20" name="object 20">
            <a:extLst>
              <a:ext uri="{FF2B5EF4-FFF2-40B4-BE49-F238E27FC236}">
                <a16:creationId xmlns:a16="http://schemas.microsoft.com/office/drawing/2014/main" id="{63AFA509-0C9D-42BF-5D2E-898FF2C0CD3D}"/>
              </a:ext>
            </a:extLst>
          </p:cNvPr>
          <p:cNvGrpSpPr/>
          <p:nvPr>
            <p:custDataLst>
              <p:tags r:id="rId11"/>
            </p:custDataLst>
          </p:nvPr>
        </p:nvGrpSpPr>
        <p:grpSpPr>
          <a:xfrm>
            <a:off x="6768759" y="4015228"/>
            <a:ext cx="716915" cy="784225"/>
            <a:chOff x="6768759" y="4015228"/>
            <a:chExt cx="716915" cy="784225"/>
          </a:xfrm>
        </p:grpSpPr>
        <p:sp>
          <p:nvSpPr>
            <p:cNvPr id="21" name="object 21">
              <a:extLst>
                <a:ext uri="{FF2B5EF4-FFF2-40B4-BE49-F238E27FC236}">
                  <a16:creationId xmlns:a16="http://schemas.microsoft.com/office/drawing/2014/main" id="{53CAD43A-B183-8396-F5AD-76DED4DD2F9C}"/>
                </a:ext>
              </a:extLst>
            </p:cNvPr>
            <p:cNvSpPr/>
            <p:nvPr/>
          </p:nvSpPr>
          <p:spPr>
            <a:xfrm>
              <a:off x="6814676" y="4034278"/>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22" name="object 22">
              <a:extLst>
                <a:ext uri="{FF2B5EF4-FFF2-40B4-BE49-F238E27FC236}">
                  <a16:creationId xmlns:a16="http://schemas.microsoft.com/office/drawing/2014/main" id="{E128485C-8EBA-B9B9-172D-8491A61574AE}"/>
                </a:ext>
              </a:extLst>
            </p:cNvPr>
            <p:cNvSpPr/>
            <p:nvPr/>
          </p:nvSpPr>
          <p:spPr>
            <a:xfrm>
              <a:off x="6768759" y="4660996"/>
              <a:ext cx="139065" cy="138430"/>
            </a:xfrm>
            <a:custGeom>
              <a:avLst/>
              <a:gdLst/>
              <a:ahLst/>
              <a:cxnLst/>
              <a:rect l="l" t="t" r="r" b="b"/>
              <a:pathLst>
                <a:path w="139065"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sp>
        <p:nvSpPr>
          <p:cNvPr id="23" name="object 23">
            <a:extLst>
              <a:ext uri="{FF2B5EF4-FFF2-40B4-BE49-F238E27FC236}">
                <a16:creationId xmlns:a16="http://schemas.microsoft.com/office/drawing/2014/main" id="{412EA30F-A2D0-0E82-AB0A-E89BD39D5FAE}"/>
              </a:ext>
            </a:extLst>
          </p:cNvPr>
          <p:cNvSpPr txBox="1"/>
          <p:nvPr>
            <p:custDataLst>
              <p:tags r:id="rId12"/>
            </p:custDataLst>
          </p:nvPr>
        </p:nvSpPr>
        <p:spPr>
          <a:xfrm>
            <a:off x="5194443" y="1701800"/>
            <a:ext cx="2259965" cy="787400"/>
          </a:xfrm>
          <a:prstGeom prst="rect">
            <a:avLst/>
          </a:prstGeom>
        </p:spPr>
        <p:txBody>
          <a:bodyPr vert="horz" wrap="square" lIns="0" tIns="12700" rIns="0" bIns="0" rtlCol="0">
            <a:spAutoFit/>
          </a:bodyPr>
          <a:lstStyle/>
          <a:p>
            <a:pPr marL="12700" marR="5080" indent="474345">
              <a:lnSpc>
                <a:spcPct val="100000"/>
              </a:lnSpc>
              <a:spcBef>
                <a:spcPts val="100"/>
              </a:spcBef>
            </a:pPr>
            <a:r>
              <a:rPr lang="fr-CA" sz="2500" b="1" spc="-10" noProof="0" dirty="0">
                <a:solidFill>
                  <a:srgbClr val="002558"/>
                </a:solidFill>
                <a:latin typeface="Work Sans"/>
                <a:cs typeface="Work Sans"/>
              </a:rPr>
              <a:t>Espèces envahissantes</a:t>
            </a:r>
            <a:endParaRPr lang="fr-CA" sz="2500" noProof="0" dirty="0">
              <a:latin typeface="Work Sans"/>
              <a:cs typeface="Work Sans"/>
            </a:endParaRPr>
          </a:p>
        </p:txBody>
      </p:sp>
      <p:sp>
        <p:nvSpPr>
          <p:cNvPr id="26" name="object 26">
            <a:extLst>
              <a:ext uri="{FF2B5EF4-FFF2-40B4-BE49-F238E27FC236}">
                <a16:creationId xmlns:a16="http://schemas.microsoft.com/office/drawing/2014/main" id="{EEDA8DD5-DB3C-ACB0-EF39-F451FFC4DAC4}"/>
              </a:ext>
            </a:extLst>
          </p:cNvPr>
          <p:cNvSpPr/>
          <p:nvPr>
            <p:custDataLst>
              <p:tags r:id="rId1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7" name="object 27">
            <a:extLst>
              <a:ext uri="{FF2B5EF4-FFF2-40B4-BE49-F238E27FC236}">
                <a16:creationId xmlns:a16="http://schemas.microsoft.com/office/drawing/2014/main" id="{0C084B8C-7DEA-0F57-0D35-1D628B8D9234}"/>
              </a:ext>
            </a:extLst>
          </p:cNvPr>
          <p:cNvSpPr txBox="1"/>
          <p:nvPr>
            <p:custDataLst>
              <p:tags r:id="rId14"/>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extLst>
      <p:ext uri="{BB962C8B-B14F-4D97-AF65-F5344CB8AC3E}">
        <p14:creationId xmlns:p14="http://schemas.microsoft.com/office/powerpoint/2010/main" val="3012583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C822D8D-1E9B-4200-658F-EBE7B3267937}"/>
            </a:ext>
          </a:extLst>
        </p:cNvPr>
        <p:cNvGrpSpPr/>
        <p:nvPr/>
      </p:nvGrpSpPr>
      <p:grpSpPr>
        <a:xfrm>
          <a:off x="0" y="0"/>
          <a:ext cx="0" cy="0"/>
          <a:chOff x="0" y="0"/>
          <a:chExt cx="0" cy="0"/>
        </a:xfrm>
      </p:grpSpPr>
      <p:sp>
        <p:nvSpPr>
          <p:cNvPr id="29" name="object 2">
            <a:extLst>
              <a:ext uri="{FF2B5EF4-FFF2-40B4-BE49-F238E27FC236}">
                <a16:creationId xmlns:a16="http://schemas.microsoft.com/office/drawing/2014/main" id="{0F6BAD43-A948-3514-9525-993E18F44BA1}"/>
              </a:ext>
            </a:extLst>
          </p:cNvPr>
          <p:cNvSpPr/>
          <p:nvPr>
            <p:custDataLst>
              <p:tags r:id="rId1"/>
            </p:custDataLst>
          </p:nvPr>
        </p:nvSpPr>
        <p:spPr>
          <a:xfrm>
            <a:off x="457200" y="4934203"/>
            <a:ext cx="11785600" cy="2080951"/>
          </a:xfrm>
          <a:custGeom>
            <a:avLst/>
            <a:gdLst/>
            <a:ahLst/>
            <a:cxnLst/>
            <a:rect l="l" t="t" r="r" b="b"/>
            <a:pathLst>
              <a:path w="11785600" h="1906904">
                <a:moveTo>
                  <a:pt x="11785600" y="0"/>
                </a:moveTo>
                <a:lnTo>
                  <a:pt x="0" y="0"/>
                </a:lnTo>
                <a:lnTo>
                  <a:pt x="0" y="1906638"/>
                </a:lnTo>
                <a:lnTo>
                  <a:pt x="11785600" y="1906638"/>
                </a:lnTo>
                <a:lnTo>
                  <a:pt x="11785600" y="0"/>
                </a:lnTo>
                <a:close/>
              </a:path>
            </a:pathLst>
          </a:custGeom>
          <a:solidFill>
            <a:srgbClr val="E3F0FE"/>
          </a:solidFill>
        </p:spPr>
        <p:txBody>
          <a:bodyPr wrap="square" lIns="0" tIns="0" rIns="0" bIns="0" rtlCol="0"/>
          <a:lstStyle/>
          <a:p>
            <a:endParaRPr lang="fr-CA" noProof="0" dirty="0"/>
          </a:p>
        </p:txBody>
      </p:sp>
      <p:sp>
        <p:nvSpPr>
          <p:cNvPr id="30" name="object 29">
            <a:extLst>
              <a:ext uri="{FF2B5EF4-FFF2-40B4-BE49-F238E27FC236}">
                <a16:creationId xmlns:a16="http://schemas.microsoft.com/office/drawing/2014/main" id="{DD2ECBA0-8915-471A-AE67-3BDD200019FF}"/>
              </a:ext>
            </a:extLst>
          </p:cNvPr>
          <p:cNvSpPr txBox="1"/>
          <p:nvPr>
            <p:custDataLst>
              <p:tags r:id="rId2"/>
            </p:custDataLst>
          </p:nvPr>
        </p:nvSpPr>
        <p:spPr>
          <a:xfrm>
            <a:off x="4749710" y="6989318"/>
            <a:ext cx="3962490" cy="359073"/>
          </a:xfrm>
          <a:prstGeom prst="rect">
            <a:avLst/>
          </a:prstGeom>
        </p:spPr>
        <p:txBody>
          <a:bodyPr vert="horz" wrap="square" lIns="0" tIns="0" rIns="0" bIns="0" rtlCol="0">
            <a:spAutoFit/>
          </a:bodyPr>
          <a:lstStyle/>
          <a:p>
            <a:pPr marL="12700">
              <a:lnSpc>
                <a:spcPts val="2755"/>
              </a:lnSpc>
            </a:pPr>
            <a:r>
              <a:rPr lang="fr-CA" sz="2350" b="1" noProof="0" dirty="0">
                <a:solidFill>
                  <a:srgbClr val="006CE6"/>
                </a:solidFill>
                <a:latin typeface="Work Sans Black"/>
                <a:cs typeface="Work Sans Black"/>
              </a:rPr>
              <a:t>Dépendant</a:t>
            </a:r>
            <a:r>
              <a:rPr lang="fr-CA" sz="2350" b="1" spc="-85" noProof="0" dirty="0">
                <a:solidFill>
                  <a:srgbClr val="006CE6"/>
                </a:solidFill>
                <a:latin typeface="Work Sans Black"/>
                <a:cs typeface="Work Sans Black"/>
              </a:rPr>
              <a:t> </a:t>
            </a:r>
            <a:r>
              <a:rPr lang="fr-CA" sz="2350" b="1" noProof="0" dirty="0">
                <a:solidFill>
                  <a:srgbClr val="006CE6"/>
                </a:solidFill>
                <a:latin typeface="Work Sans Black"/>
                <a:cs typeface="Work Sans Black"/>
              </a:rPr>
              <a:t>du</a:t>
            </a:r>
            <a:r>
              <a:rPr lang="fr-CA" sz="2350" b="1" spc="-85" noProof="0" dirty="0">
                <a:solidFill>
                  <a:srgbClr val="006CE6"/>
                </a:solidFill>
                <a:latin typeface="Work Sans Black"/>
                <a:cs typeface="Work Sans Black"/>
              </a:rPr>
              <a:t> </a:t>
            </a:r>
            <a:r>
              <a:rPr lang="fr-CA" sz="2350" b="1" spc="-10" noProof="0" dirty="0">
                <a:solidFill>
                  <a:srgbClr val="006CE6"/>
                </a:solidFill>
                <a:latin typeface="Work Sans Black"/>
                <a:cs typeface="Work Sans Black"/>
              </a:rPr>
              <a:t>contexte</a:t>
            </a:r>
            <a:endParaRPr lang="fr-CA" sz="2350" noProof="0" dirty="0">
              <a:latin typeface="Work Sans Black"/>
              <a:cs typeface="Work Sans Black"/>
            </a:endParaRPr>
          </a:p>
        </p:txBody>
      </p:sp>
      <p:sp>
        <p:nvSpPr>
          <p:cNvPr id="2" name="object 2">
            <a:extLst>
              <a:ext uri="{FF2B5EF4-FFF2-40B4-BE49-F238E27FC236}">
                <a16:creationId xmlns:a16="http://schemas.microsoft.com/office/drawing/2014/main" id="{3FCF2620-2624-E2E7-FB23-734B279A05D8}"/>
              </a:ext>
            </a:extLst>
          </p:cNvPr>
          <p:cNvSpPr txBox="1">
            <a:spLocks noGrp="1"/>
          </p:cNvSpPr>
          <p:nvPr>
            <p:ph type="title"/>
            <p:custDataLst>
              <p:tags r:id="rId3"/>
            </p:custDataLst>
          </p:nvPr>
        </p:nvSpPr>
        <p:spPr>
          <a:prstGeom prst="rect">
            <a:avLst/>
          </a:prstGeom>
        </p:spPr>
        <p:txBody>
          <a:bodyPr vert="horz" wrap="square" lIns="0" tIns="12700" rIns="0" bIns="0" rtlCol="0">
            <a:spAutoFit/>
          </a:bodyPr>
          <a:lstStyle/>
          <a:p>
            <a:pPr marL="1106170" marR="5080" indent="-981075">
              <a:lnSpc>
                <a:spcPct val="100000"/>
              </a:lnSpc>
              <a:spcBef>
                <a:spcPts val="100"/>
              </a:spcBef>
            </a:pPr>
            <a:r>
              <a:rPr lang="fr-CA" sz="3000" noProof="0" dirty="0"/>
              <a:t>Impacts</a:t>
            </a:r>
            <a:r>
              <a:rPr lang="fr-CA" sz="3000" spc="-80" noProof="0" dirty="0"/>
              <a:t> </a:t>
            </a:r>
            <a:r>
              <a:rPr lang="fr-CA" sz="3000" noProof="0" dirty="0"/>
              <a:t>des</a:t>
            </a:r>
            <a:r>
              <a:rPr lang="fr-CA" sz="3000" spc="-75" noProof="0" dirty="0"/>
              <a:t> </a:t>
            </a:r>
            <a:r>
              <a:rPr lang="fr-CA" sz="3000" spc="-10" noProof="0" dirty="0"/>
              <a:t>invasions</a:t>
            </a:r>
            <a:r>
              <a:rPr lang="fr-CA" sz="3000" spc="-75" noProof="0" dirty="0"/>
              <a:t> </a:t>
            </a:r>
            <a:r>
              <a:rPr lang="fr-CA" sz="3000" noProof="0" dirty="0"/>
              <a:t>biologiques</a:t>
            </a:r>
            <a:r>
              <a:rPr lang="fr-CA" sz="3000" spc="-75" noProof="0" dirty="0"/>
              <a:t> </a:t>
            </a:r>
            <a:r>
              <a:rPr lang="fr-CA" sz="3000" spc="-20" noProof="0" dirty="0"/>
              <a:t>dans </a:t>
            </a:r>
            <a:r>
              <a:rPr lang="fr-CA" sz="3000" noProof="0" dirty="0"/>
              <a:t>les</a:t>
            </a:r>
            <a:r>
              <a:rPr lang="fr-CA" sz="3000" spc="-95" noProof="0" dirty="0"/>
              <a:t> </a:t>
            </a:r>
            <a:r>
              <a:rPr lang="fr-CA" sz="3000" noProof="0" dirty="0"/>
              <a:t>écosystèmes</a:t>
            </a:r>
            <a:r>
              <a:rPr lang="fr-CA" sz="3000" spc="-95" noProof="0" dirty="0"/>
              <a:t> </a:t>
            </a:r>
            <a:r>
              <a:rPr lang="fr-CA" sz="3000" noProof="0" dirty="0"/>
              <a:t>d’eau</a:t>
            </a:r>
            <a:r>
              <a:rPr lang="fr-CA" sz="3000" spc="-95" noProof="0" dirty="0"/>
              <a:t> </a:t>
            </a:r>
            <a:r>
              <a:rPr lang="fr-CA" sz="3000" spc="-10" noProof="0" dirty="0"/>
              <a:t>douce</a:t>
            </a:r>
            <a:endParaRPr lang="fr-CA" sz="3000" noProof="0" dirty="0"/>
          </a:p>
        </p:txBody>
      </p:sp>
      <p:sp>
        <p:nvSpPr>
          <p:cNvPr id="3" name="object 3">
            <a:extLst>
              <a:ext uri="{FF2B5EF4-FFF2-40B4-BE49-F238E27FC236}">
                <a16:creationId xmlns:a16="http://schemas.microsoft.com/office/drawing/2014/main" id="{C22AA4C6-24FE-1A91-2918-C7CB626C45F3}"/>
              </a:ext>
            </a:extLst>
          </p:cNvPr>
          <p:cNvSpPr txBox="1"/>
          <p:nvPr>
            <p:custDataLst>
              <p:tags r:id="rId4"/>
            </p:custDataLst>
          </p:nvPr>
        </p:nvSpPr>
        <p:spPr>
          <a:xfrm>
            <a:off x="974328" y="4953690"/>
            <a:ext cx="3030220" cy="1791516"/>
          </a:xfrm>
          <a:prstGeom prst="rect">
            <a:avLst/>
          </a:prstGeom>
        </p:spPr>
        <p:txBody>
          <a:bodyPr vert="horz" wrap="square" lIns="0" tIns="163830" rIns="0" bIns="0" rtlCol="0">
            <a:spAutoFit/>
          </a:bodyPr>
          <a:lstStyle/>
          <a:p>
            <a:pPr marL="12700">
              <a:lnSpc>
                <a:spcPct val="100000"/>
              </a:lnSpc>
              <a:spcBef>
                <a:spcPts val="1290"/>
              </a:spcBef>
            </a:pPr>
            <a:r>
              <a:rPr lang="fr-CA" sz="2400" b="1" noProof="0" dirty="0">
                <a:solidFill>
                  <a:srgbClr val="002558"/>
                </a:solidFill>
                <a:latin typeface="Work Sans"/>
                <a:cs typeface="Work Sans"/>
              </a:rPr>
              <a:t>Structure</a:t>
            </a:r>
            <a:r>
              <a:rPr lang="fr-CA" sz="2400" b="1" spc="-40" noProof="0" dirty="0">
                <a:solidFill>
                  <a:srgbClr val="002558"/>
                </a:solidFill>
                <a:latin typeface="Work Sans"/>
                <a:cs typeface="Work Sans"/>
              </a:rPr>
              <a:t> </a:t>
            </a:r>
            <a:r>
              <a:rPr lang="fr-CA" sz="2400" b="1" spc="-10" noProof="0" dirty="0">
                <a:solidFill>
                  <a:srgbClr val="002558"/>
                </a:solidFill>
                <a:latin typeface="Work Sans"/>
                <a:cs typeface="Work Sans"/>
              </a:rPr>
              <a:t>trophique</a:t>
            </a:r>
            <a:endParaRPr lang="fr-CA" sz="2400" b="1"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Liens</a:t>
            </a:r>
            <a:r>
              <a:rPr lang="fr-CA" sz="2000" spc="-95" noProof="0" dirty="0">
                <a:solidFill>
                  <a:srgbClr val="002457"/>
                </a:solidFill>
                <a:latin typeface="Work Sans"/>
                <a:cs typeface="Work Sans"/>
              </a:rPr>
              <a:t> </a:t>
            </a:r>
            <a:r>
              <a:rPr lang="fr-CA" sz="2000" spc="-10" noProof="0" dirty="0">
                <a:solidFill>
                  <a:srgbClr val="002457"/>
                </a:solidFill>
                <a:latin typeface="Work Sans"/>
                <a:cs typeface="Work Sans"/>
              </a:rPr>
              <a:t>trophiques</a:t>
            </a:r>
            <a:endParaRPr lang="fr-CA" sz="2000"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Compétition</a:t>
            </a:r>
            <a:r>
              <a:rPr lang="fr-CA" sz="2000" spc="-105" noProof="0" dirty="0">
                <a:solidFill>
                  <a:srgbClr val="002457"/>
                </a:solidFill>
                <a:latin typeface="Work Sans"/>
                <a:cs typeface="Work Sans"/>
              </a:rPr>
              <a:t> </a:t>
            </a:r>
            <a:r>
              <a:rPr lang="fr-CA" sz="2000" noProof="0" dirty="0">
                <a:solidFill>
                  <a:srgbClr val="002457"/>
                </a:solidFill>
                <a:latin typeface="Work Sans"/>
                <a:cs typeface="Work Sans"/>
              </a:rPr>
              <a:t>avec</a:t>
            </a:r>
            <a:r>
              <a:rPr lang="fr-CA" sz="2000" spc="-105" noProof="0" dirty="0">
                <a:solidFill>
                  <a:srgbClr val="002457"/>
                </a:solidFill>
                <a:latin typeface="Work Sans"/>
                <a:cs typeface="Work Sans"/>
              </a:rPr>
              <a:t> </a:t>
            </a:r>
            <a:r>
              <a:rPr lang="fr-CA" sz="2000" spc="-25" noProof="0" dirty="0">
                <a:solidFill>
                  <a:srgbClr val="002457"/>
                </a:solidFill>
                <a:latin typeface="Work Sans"/>
                <a:cs typeface="Work Sans"/>
              </a:rPr>
              <a:t>les </a:t>
            </a:r>
            <a:r>
              <a:rPr lang="fr-CA" sz="2000" noProof="0" dirty="0">
                <a:solidFill>
                  <a:srgbClr val="002457"/>
                </a:solidFill>
                <a:latin typeface="Work Sans"/>
                <a:cs typeface="Work Sans"/>
              </a:rPr>
              <a:t>espèces</a:t>
            </a:r>
            <a:r>
              <a:rPr lang="fr-CA" sz="2000" spc="-10" noProof="0" dirty="0">
                <a:solidFill>
                  <a:srgbClr val="002457"/>
                </a:solidFill>
                <a:latin typeface="Work Sans"/>
                <a:cs typeface="Work Sans"/>
              </a:rPr>
              <a:t> indigènes</a:t>
            </a:r>
            <a:endParaRPr lang="fr-CA" sz="2000" noProof="0" dirty="0">
              <a:latin typeface="Work Sans"/>
              <a:cs typeface="Work Sans"/>
            </a:endParaRPr>
          </a:p>
        </p:txBody>
      </p:sp>
      <p:sp>
        <p:nvSpPr>
          <p:cNvPr id="4" name="object 4">
            <a:extLst>
              <a:ext uri="{FF2B5EF4-FFF2-40B4-BE49-F238E27FC236}">
                <a16:creationId xmlns:a16="http://schemas.microsoft.com/office/drawing/2014/main" id="{74EA5A5F-D1A1-6F7B-07D7-1F29A0C544D5}"/>
              </a:ext>
            </a:extLst>
          </p:cNvPr>
          <p:cNvSpPr txBox="1"/>
          <p:nvPr>
            <p:custDataLst>
              <p:tags r:id="rId5"/>
            </p:custDataLst>
          </p:nvPr>
        </p:nvSpPr>
        <p:spPr>
          <a:xfrm>
            <a:off x="5134921" y="4953690"/>
            <a:ext cx="2675890" cy="2099293"/>
          </a:xfrm>
          <a:prstGeom prst="rect">
            <a:avLst/>
          </a:prstGeom>
        </p:spPr>
        <p:txBody>
          <a:bodyPr vert="horz" wrap="square" lIns="0" tIns="163830" rIns="0" bIns="0" rtlCol="0">
            <a:spAutoFit/>
          </a:bodyPr>
          <a:lstStyle/>
          <a:p>
            <a:pPr marL="264160">
              <a:lnSpc>
                <a:spcPct val="100000"/>
              </a:lnSpc>
              <a:spcBef>
                <a:spcPts val="1290"/>
              </a:spcBef>
            </a:pPr>
            <a:r>
              <a:rPr lang="fr-CA" sz="2400" b="1" noProof="0" dirty="0">
                <a:solidFill>
                  <a:srgbClr val="002558"/>
                </a:solidFill>
                <a:latin typeface="Work Sans"/>
                <a:cs typeface="Work Sans"/>
              </a:rPr>
              <a:t>Flux</a:t>
            </a:r>
            <a:r>
              <a:rPr lang="fr-CA" sz="2400" b="1" spc="-105" noProof="0" dirty="0">
                <a:solidFill>
                  <a:srgbClr val="002558"/>
                </a:solidFill>
                <a:latin typeface="Work Sans"/>
                <a:cs typeface="Work Sans"/>
              </a:rPr>
              <a:t> </a:t>
            </a:r>
            <a:r>
              <a:rPr lang="fr-CA" sz="2400" b="1" spc="-10" noProof="0" dirty="0">
                <a:solidFill>
                  <a:srgbClr val="002558"/>
                </a:solidFill>
                <a:latin typeface="Work Sans"/>
                <a:cs typeface="Work Sans"/>
              </a:rPr>
              <a:t>d’énergie</a:t>
            </a:r>
            <a:endParaRPr lang="fr-CA" sz="2400" b="1" spc="-10" noProof="0" dirty="0">
              <a:latin typeface="Work Sans"/>
              <a:cs typeface="Work Sans"/>
            </a:endParaRPr>
          </a:p>
          <a:p>
            <a:pPr marL="60706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Voies</a:t>
            </a:r>
            <a:r>
              <a:rPr lang="fr-CA" sz="2000" spc="-110" noProof="0" dirty="0">
                <a:solidFill>
                  <a:srgbClr val="002457"/>
                </a:solidFill>
                <a:latin typeface="Work Sans"/>
                <a:cs typeface="Work Sans"/>
              </a:rPr>
              <a:t> </a:t>
            </a:r>
            <a:r>
              <a:rPr lang="fr-CA" sz="2000" spc="-10" noProof="0" dirty="0">
                <a:solidFill>
                  <a:srgbClr val="002457"/>
                </a:solidFill>
                <a:latin typeface="Work Sans"/>
                <a:cs typeface="Work Sans"/>
              </a:rPr>
              <a:t>pélagiques </a:t>
            </a:r>
            <a:r>
              <a:rPr lang="fr-CA" sz="2000" noProof="0" dirty="0">
                <a:solidFill>
                  <a:srgbClr val="002457"/>
                </a:solidFill>
                <a:latin typeface="Work Sans"/>
                <a:cs typeface="Work Sans"/>
              </a:rPr>
              <a:t>ou </a:t>
            </a:r>
            <a:r>
              <a:rPr lang="fr-CA" sz="2000" spc="-10" noProof="0" dirty="0">
                <a:solidFill>
                  <a:srgbClr val="002457"/>
                </a:solidFill>
                <a:latin typeface="Work Sans"/>
                <a:cs typeface="Work Sans"/>
              </a:rPr>
              <a:t>benthiques</a:t>
            </a:r>
            <a:endParaRPr lang="fr-CA" sz="2000" spc="-10" noProof="0" dirty="0">
              <a:latin typeface="Work Sans"/>
              <a:cs typeface="Work Sans"/>
            </a:endParaRPr>
          </a:p>
          <a:p>
            <a:pPr marL="60706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Qualité</a:t>
            </a:r>
            <a:r>
              <a:rPr lang="fr-CA" sz="2000" spc="-75" noProof="0" dirty="0">
                <a:solidFill>
                  <a:srgbClr val="002457"/>
                </a:solidFill>
                <a:latin typeface="Work Sans"/>
                <a:cs typeface="Work Sans"/>
              </a:rPr>
              <a:t> </a:t>
            </a:r>
            <a:r>
              <a:rPr lang="fr-CA" sz="2000" spc="-10" noProof="0" dirty="0">
                <a:solidFill>
                  <a:srgbClr val="002457"/>
                </a:solidFill>
                <a:latin typeface="Work Sans"/>
                <a:cs typeface="Work Sans"/>
              </a:rPr>
              <a:t>nutritionnelle</a:t>
            </a:r>
            <a:endParaRPr lang="fr-CA" sz="2000" noProof="0" dirty="0">
              <a:latin typeface="Work Sans"/>
              <a:cs typeface="Work Sans"/>
            </a:endParaRPr>
          </a:p>
        </p:txBody>
      </p:sp>
      <p:sp>
        <p:nvSpPr>
          <p:cNvPr id="5" name="object 5">
            <a:extLst>
              <a:ext uri="{FF2B5EF4-FFF2-40B4-BE49-F238E27FC236}">
                <a16:creationId xmlns:a16="http://schemas.microsoft.com/office/drawing/2014/main" id="{77E7E39D-C779-5BAD-F021-34E7947DBAF3}"/>
              </a:ext>
            </a:extLst>
          </p:cNvPr>
          <p:cNvSpPr txBox="1"/>
          <p:nvPr>
            <p:custDataLst>
              <p:tags r:id="rId6"/>
            </p:custDataLst>
          </p:nvPr>
        </p:nvSpPr>
        <p:spPr>
          <a:xfrm>
            <a:off x="8355279" y="4953690"/>
            <a:ext cx="3636010" cy="1791516"/>
          </a:xfrm>
          <a:prstGeom prst="rect">
            <a:avLst/>
          </a:prstGeom>
        </p:spPr>
        <p:txBody>
          <a:bodyPr vert="horz" wrap="square" lIns="0" tIns="163830" rIns="0" bIns="0" rtlCol="0">
            <a:spAutoFit/>
          </a:bodyPr>
          <a:lstStyle/>
          <a:p>
            <a:pPr marL="12700">
              <a:lnSpc>
                <a:spcPct val="100000"/>
              </a:lnSpc>
              <a:spcBef>
                <a:spcPts val="1290"/>
              </a:spcBef>
            </a:pPr>
            <a:r>
              <a:rPr lang="fr-CA" sz="2400" b="1" noProof="0" dirty="0">
                <a:solidFill>
                  <a:srgbClr val="002558"/>
                </a:solidFill>
                <a:latin typeface="Work Sans"/>
                <a:cs typeface="Work Sans"/>
              </a:rPr>
              <a:t>Cycle</a:t>
            </a:r>
            <a:r>
              <a:rPr lang="fr-CA" sz="2400" b="1" spc="-55" noProof="0" dirty="0">
                <a:solidFill>
                  <a:srgbClr val="002558"/>
                </a:solidFill>
                <a:latin typeface="Work Sans"/>
                <a:cs typeface="Work Sans"/>
              </a:rPr>
              <a:t> </a:t>
            </a:r>
            <a:r>
              <a:rPr lang="fr-CA" sz="2400" b="1" noProof="0" dirty="0">
                <a:solidFill>
                  <a:srgbClr val="002558"/>
                </a:solidFill>
                <a:latin typeface="Work Sans"/>
                <a:cs typeface="Work Sans"/>
              </a:rPr>
              <a:t>des</a:t>
            </a:r>
            <a:r>
              <a:rPr lang="fr-CA" sz="2400" b="1" spc="-50" noProof="0" dirty="0">
                <a:solidFill>
                  <a:srgbClr val="002558"/>
                </a:solidFill>
                <a:latin typeface="Work Sans"/>
                <a:cs typeface="Work Sans"/>
              </a:rPr>
              <a:t> </a:t>
            </a:r>
            <a:r>
              <a:rPr lang="fr-CA" sz="2400" b="1" spc="-10" noProof="0" dirty="0">
                <a:solidFill>
                  <a:srgbClr val="002558"/>
                </a:solidFill>
                <a:latin typeface="Work Sans"/>
                <a:cs typeface="Work Sans"/>
              </a:rPr>
              <a:t>contaminants</a:t>
            </a:r>
            <a:endParaRPr lang="fr-CA" sz="2400" b="1" spc="-1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noProof="0" dirty="0">
                <a:solidFill>
                  <a:srgbClr val="002457"/>
                </a:solidFill>
                <a:latin typeface="Work Sans"/>
                <a:cs typeface="Work Sans"/>
              </a:rPr>
              <a:t>Exposition </a:t>
            </a:r>
            <a:r>
              <a:rPr lang="fr-CA" sz="2000" spc="-25" noProof="0" dirty="0">
                <a:solidFill>
                  <a:srgbClr val="002457"/>
                </a:solidFill>
                <a:latin typeface="Work Sans"/>
                <a:cs typeface="Work Sans"/>
              </a:rPr>
              <a:t>aux </a:t>
            </a:r>
            <a:r>
              <a:rPr lang="fr-CA" sz="2000" spc="-10" noProof="0" dirty="0">
                <a:solidFill>
                  <a:srgbClr val="002457"/>
                </a:solidFill>
                <a:latin typeface="Work Sans"/>
                <a:cs typeface="Work Sans"/>
              </a:rPr>
              <a:t>contaminants</a:t>
            </a:r>
            <a:endParaRPr lang="fr-CA" sz="2000" noProof="0" dirty="0">
              <a:latin typeface="Work Sans"/>
              <a:cs typeface="Work Sans"/>
            </a:endParaRPr>
          </a:p>
          <a:p>
            <a:pPr marL="355600" indent="-342900">
              <a:lnSpc>
                <a:spcPct val="100000"/>
              </a:lnSpc>
              <a:spcBef>
                <a:spcPts val="1290"/>
              </a:spcBef>
              <a:buFont typeface="Arial" panose="020B0604020202020204" pitchFamily="34" charset="0"/>
              <a:buChar char="•"/>
            </a:pPr>
            <a:r>
              <a:rPr lang="fr-CA" sz="2000" spc="-10" noProof="0" dirty="0">
                <a:solidFill>
                  <a:srgbClr val="002457"/>
                </a:solidFill>
                <a:latin typeface="Work Sans"/>
                <a:cs typeface="Work Sans"/>
              </a:rPr>
              <a:t>Bioamplification</a:t>
            </a:r>
            <a:endParaRPr lang="fr-CA" sz="2000" noProof="0" dirty="0">
              <a:latin typeface="Work Sans"/>
              <a:cs typeface="Work Sans"/>
            </a:endParaRPr>
          </a:p>
        </p:txBody>
      </p:sp>
      <p:sp>
        <p:nvSpPr>
          <p:cNvPr id="6" name="object 6">
            <a:extLst>
              <a:ext uri="{FF2B5EF4-FFF2-40B4-BE49-F238E27FC236}">
                <a16:creationId xmlns:a16="http://schemas.microsoft.com/office/drawing/2014/main" id="{6BAA9CC3-7A58-136C-C2B6-C468C2678D14}"/>
              </a:ext>
            </a:extLst>
          </p:cNvPr>
          <p:cNvSpPr txBox="1"/>
          <p:nvPr>
            <p:custDataLst>
              <p:tags r:id="rId7"/>
            </p:custDataLst>
          </p:nvPr>
        </p:nvSpPr>
        <p:spPr>
          <a:xfrm>
            <a:off x="3013964" y="3568818"/>
            <a:ext cx="204216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Communauté</a:t>
            </a:r>
            <a:endParaRPr lang="fr-CA" sz="2400" noProof="0" dirty="0">
              <a:latin typeface="Work Sans"/>
              <a:cs typeface="Work Sans"/>
            </a:endParaRPr>
          </a:p>
        </p:txBody>
      </p:sp>
      <p:sp>
        <p:nvSpPr>
          <p:cNvPr id="7" name="object 7">
            <a:extLst>
              <a:ext uri="{FF2B5EF4-FFF2-40B4-BE49-F238E27FC236}">
                <a16:creationId xmlns:a16="http://schemas.microsoft.com/office/drawing/2014/main" id="{144D93D3-C4B4-230C-BBE3-B4D52EE5651A}"/>
              </a:ext>
            </a:extLst>
          </p:cNvPr>
          <p:cNvSpPr txBox="1"/>
          <p:nvPr>
            <p:custDataLst>
              <p:tags r:id="rId8"/>
            </p:custDataLst>
          </p:nvPr>
        </p:nvSpPr>
        <p:spPr>
          <a:xfrm>
            <a:off x="7455814" y="3509382"/>
            <a:ext cx="1833880" cy="391160"/>
          </a:xfrm>
          <a:prstGeom prst="rect">
            <a:avLst/>
          </a:prstGeom>
        </p:spPr>
        <p:txBody>
          <a:bodyPr vert="horz" wrap="square" lIns="0" tIns="12700" rIns="0" bIns="0" rtlCol="0">
            <a:spAutoFit/>
          </a:bodyPr>
          <a:lstStyle/>
          <a:p>
            <a:pPr marL="12700">
              <a:lnSpc>
                <a:spcPct val="100000"/>
              </a:lnSpc>
              <a:spcBef>
                <a:spcPts val="100"/>
              </a:spcBef>
            </a:pPr>
            <a:r>
              <a:rPr lang="fr-CA" sz="2400" b="1" spc="-10" noProof="0" dirty="0">
                <a:solidFill>
                  <a:srgbClr val="002558"/>
                </a:solidFill>
                <a:latin typeface="Work Sans"/>
                <a:cs typeface="Work Sans"/>
              </a:rPr>
              <a:t>Écosystème</a:t>
            </a:r>
            <a:endParaRPr lang="fr-CA" sz="2400" noProof="0" dirty="0">
              <a:latin typeface="Work Sans"/>
              <a:cs typeface="Work Sans"/>
            </a:endParaRPr>
          </a:p>
        </p:txBody>
      </p:sp>
      <p:grpSp>
        <p:nvGrpSpPr>
          <p:cNvPr id="8" name="object 8">
            <a:extLst>
              <a:ext uri="{FF2B5EF4-FFF2-40B4-BE49-F238E27FC236}">
                <a16:creationId xmlns:a16="http://schemas.microsoft.com/office/drawing/2014/main" id="{59E9FC28-7F18-89D7-A1C4-D99470EB1469}"/>
              </a:ext>
            </a:extLst>
          </p:cNvPr>
          <p:cNvGrpSpPr/>
          <p:nvPr>
            <p:custDataLst>
              <p:tags r:id="rId9"/>
            </p:custDataLst>
          </p:nvPr>
        </p:nvGrpSpPr>
        <p:grpSpPr>
          <a:xfrm>
            <a:off x="4139859" y="2683761"/>
            <a:ext cx="716915" cy="784225"/>
            <a:chOff x="4139859" y="2683761"/>
            <a:chExt cx="716915" cy="784225"/>
          </a:xfrm>
        </p:grpSpPr>
        <p:sp>
          <p:nvSpPr>
            <p:cNvPr id="9" name="object 9">
              <a:extLst>
                <a:ext uri="{FF2B5EF4-FFF2-40B4-BE49-F238E27FC236}">
                  <a16:creationId xmlns:a16="http://schemas.microsoft.com/office/drawing/2014/main" id="{F8AA24CC-96CF-0554-CBEF-EFAF918FF27B}"/>
                </a:ext>
              </a:extLst>
            </p:cNvPr>
            <p:cNvSpPr/>
            <p:nvPr/>
          </p:nvSpPr>
          <p:spPr>
            <a:xfrm>
              <a:off x="4185776" y="2702811"/>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0" name="object 10">
              <a:extLst>
                <a:ext uri="{FF2B5EF4-FFF2-40B4-BE49-F238E27FC236}">
                  <a16:creationId xmlns:a16="http://schemas.microsoft.com/office/drawing/2014/main" id="{7985ECBC-C2FB-6B22-7661-956D35AF052D}"/>
                </a:ext>
              </a:extLst>
            </p:cNvPr>
            <p:cNvSpPr/>
            <p:nvPr/>
          </p:nvSpPr>
          <p:spPr>
            <a:xfrm>
              <a:off x="4139859" y="3329530"/>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11" name="object 11">
            <a:extLst>
              <a:ext uri="{FF2B5EF4-FFF2-40B4-BE49-F238E27FC236}">
                <a16:creationId xmlns:a16="http://schemas.microsoft.com/office/drawing/2014/main" id="{123C42FE-39C4-B065-69DB-E61CEEA767D3}"/>
              </a:ext>
            </a:extLst>
          </p:cNvPr>
          <p:cNvGrpSpPr/>
          <p:nvPr>
            <p:custDataLst>
              <p:tags r:id="rId10"/>
            </p:custDataLst>
          </p:nvPr>
        </p:nvGrpSpPr>
        <p:grpSpPr>
          <a:xfrm>
            <a:off x="7703335" y="2683761"/>
            <a:ext cx="716915" cy="784225"/>
            <a:chOff x="7703335" y="2683761"/>
            <a:chExt cx="716915" cy="784225"/>
          </a:xfrm>
        </p:grpSpPr>
        <p:sp>
          <p:nvSpPr>
            <p:cNvPr id="12" name="object 12">
              <a:extLst>
                <a:ext uri="{FF2B5EF4-FFF2-40B4-BE49-F238E27FC236}">
                  <a16:creationId xmlns:a16="http://schemas.microsoft.com/office/drawing/2014/main" id="{D3A18DF5-8285-9171-2CEA-68C59FD4F528}"/>
                </a:ext>
              </a:extLst>
            </p:cNvPr>
            <p:cNvSpPr/>
            <p:nvPr/>
          </p:nvSpPr>
          <p:spPr>
            <a:xfrm>
              <a:off x="7722385" y="2702811"/>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3" name="object 13">
              <a:extLst>
                <a:ext uri="{FF2B5EF4-FFF2-40B4-BE49-F238E27FC236}">
                  <a16:creationId xmlns:a16="http://schemas.microsoft.com/office/drawing/2014/main" id="{B2E1D72B-F977-6FEB-48FE-756A20A20B3D}"/>
                </a:ext>
              </a:extLst>
            </p:cNvPr>
            <p:cNvSpPr/>
            <p:nvPr/>
          </p:nvSpPr>
          <p:spPr>
            <a:xfrm>
              <a:off x="8281267" y="3329530"/>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grpSp>
        <p:nvGrpSpPr>
          <p:cNvPr id="14" name="object 14">
            <a:extLst>
              <a:ext uri="{FF2B5EF4-FFF2-40B4-BE49-F238E27FC236}">
                <a16:creationId xmlns:a16="http://schemas.microsoft.com/office/drawing/2014/main" id="{0857DF59-1AEC-2330-ECC0-264370CD7E4C}"/>
              </a:ext>
            </a:extLst>
          </p:cNvPr>
          <p:cNvGrpSpPr/>
          <p:nvPr>
            <p:custDataLst>
              <p:tags r:id="rId11"/>
            </p:custDataLst>
          </p:nvPr>
        </p:nvGrpSpPr>
        <p:grpSpPr>
          <a:xfrm>
            <a:off x="3022259" y="4015228"/>
            <a:ext cx="716915" cy="784225"/>
            <a:chOff x="3022259" y="4015228"/>
            <a:chExt cx="716915" cy="784225"/>
          </a:xfrm>
        </p:grpSpPr>
        <p:sp>
          <p:nvSpPr>
            <p:cNvPr id="15" name="object 15">
              <a:extLst>
                <a:ext uri="{FF2B5EF4-FFF2-40B4-BE49-F238E27FC236}">
                  <a16:creationId xmlns:a16="http://schemas.microsoft.com/office/drawing/2014/main" id="{47CF012A-03CD-792B-A8F3-6EF903D73DE5}"/>
                </a:ext>
              </a:extLst>
            </p:cNvPr>
            <p:cNvSpPr/>
            <p:nvPr/>
          </p:nvSpPr>
          <p:spPr>
            <a:xfrm>
              <a:off x="3068176" y="4034278"/>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16" name="object 16">
              <a:extLst>
                <a:ext uri="{FF2B5EF4-FFF2-40B4-BE49-F238E27FC236}">
                  <a16:creationId xmlns:a16="http://schemas.microsoft.com/office/drawing/2014/main" id="{C15F6F82-5EA0-084D-5748-528F1835F9FB}"/>
                </a:ext>
              </a:extLst>
            </p:cNvPr>
            <p:cNvSpPr/>
            <p:nvPr/>
          </p:nvSpPr>
          <p:spPr>
            <a:xfrm>
              <a:off x="3022259" y="4660996"/>
              <a:ext cx="139065" cy="138430"/>
            </a:xfrm>
            <a:custGeom>
              <a:avLst/>
              <a:gdLst/>
              <a:ahLst/>
              <a:cxnLst/>
              <a:rect l="l" t="t" r="r" b="b"/>
              <a:pathLst>
                <a:path w="139064"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grpSp>
        <p:nvGrpSpPr>
          <p:cNvPr id="17" name="object 17">
            <a:extLst>
              <a:ext uri="{FF2B5EF4-FFF2-40B4-BE49-F238E27FC236}">
                <a16:creationId xmlns:a16="http://schemas.microsoft.com/office/drawing/2014/main" id="{9F3A9581-11F5-A532-EA79-42313E53D392}"/>
              </a:ext>
            </a:extLst>
          </p:cNvPr>
          <p:cNvGrpSpPr/>
          <p:nvPr>
            <p:custDataLst>
              <p:tags r:id="rId12"/>
            </p:custDataLst>
          </p:nvPr>
        </p:nvGrpSpPr>
        <p:grpSpPr>
          <a:xfrm>
            <a:off x="8960894" y="4015228"/>
            <a:ext cx="716915" cy="784225"/>
            <a:chOff x="8960894" y="4015228"/>
            <a:chExt cx="716915" cy="784225"/>
          </a:xfrm>
        </p:grpSpPr>
        <p:sp>
          <p:nvSpPr>
            <p:cNvPr id="18" name="object 18">
              <a:extLst>
                <a:ext uri="{FF2B5EF4-FFF2-40B4-BE49-F238E27FC236}">
                  <a16:creationId xmlns:a16="http://schemas.microsoft.com/office/drawing/2014/main" id="{9EFF60CE-7CA2-1928-D9D4-8D7BF445CFAF}"/>
                </a:ext>
              </a:extLst>
            </p:cNvPr>
            <p:cNvSpPr/>
            <p:nvPr/>
          </p:nvSpPr>
          <p:spPr>
            <a:xfrm>
              <a:off x="8979944" y="4034278"/>
              <a:ext cx="652145" cy="716280"/>
            </a:xfrm>
            <a:custGeom>
              <a:avLst/>
              <a:gdLst/>
              <a:ahLst/>
              <a:cxnLst/>
              <a:rect l="l" t="t" r="r" b="b"/>
              <a:pathLst>
                <a:path w="652145" h="716279">
                  <a:moveTo>
                    <a:pt x="0" y="0"/>
                  </a:moveTo>
                  <a:lnTo>
                    <a:pt x="651878" y="715822"/>
                  </a:lnTo>
                </a:path>
              </a:pathLst>
            </a:custGeom>
            <a:ln w="38100">
              <a:solidFill>
                <a:srgbClr val="006BE7"/>
              </a:solidFill>
            </a:ln>
          </p:spPr>
          <p:txBody>
            <a:bodyPr wrap="square" lIns="0" tIns="0" rIns="0" bIns="0" rtlCol="0"/>
            <a:lstStyle/>
            <a:p>
              <a:endParaRPr lang="fr-CA" noProof="0" dirty="0"/>
            </a:p>
          </p:txBody>
        </p:sp>
        <p:sp>
          <p:nvSpPr>
            <p:cNvPr id="19" name="object 19">
              <a:extLst>
                <a:ext uri="{FF2B5EF4-FFF2-40B4-BE49-F238E27FC236}">
                  <a16:creationId xmlns:a16="http://schemas.microsoft.com/office/drawing/2014/main" id="{3FC46953-2509-D732-9EDD-1E5AFC97578B}"/>
                </a:ext>
              </a:extLst>
            </p:cNvPr>
            <p:cNvSpPr/>
            <p:nvPr/>
          </p:nvSpPr>
          <p:spPr>
            <a:xfrm>
              <a:off x="9538827" y="4660996"/>
              <a:ext cx="139065" cy="138430"/>
            </a:xfrm>
            <a:custGeom>
              <a:avLst/>
              <a:gdLst/>
              <a:ahLst/>
              <a:cxnLst/>
              <a:rect l="l" t="t" r="r" b="b"/>
              <a:pathLst>
                <a:path w="139065" h="138429">
                  <a:moveTo>
                    <a:pt x="138912" y="0"/>
                  </a:moveTo>
                  <a:lnTo>
                    <a:pt x="0" y="126517"/>
                  </a:lnTo>
                  <a:lnTo>
                    <a:pt x="137490" y="137960"/>
                  </a:lnTo>
                  <a:lnTo>
                    <a:pt x="138912" y="0"/>
                  </a:lnTo>
                  <a:close/>
                </a:path>
              </a:pathLst>
            </a:custGeom>
            <a:solidFill>
              <a:srgbClr val="006BE7"/>
            </a:solidFill>
          </p:spPr>
          <p:txBody>
            <a:bodyPr wrap="square" lIns="0" tIns="0" rIns="0" bIns="0" rtlCol="0"/>
            <a:lstStyle/>
            <a:p>
              <a:endParaRPr lang="fr-CA" noProof="0" dirty="0"/>
            </a:p>
          </p:txBody>
        </p:sp>
      </p:grpSp>
      <p:grpSp>
        <p:nvGrpSpPr>
          <p:cNvPr id="20" name="object 20">
            <a:extLst>
              <a:ext uri="{FF2B5EF4-FFF2-40B4-BE49-F238E27FC236}">
                <a16:creationId xmlns:a16="http://schemas.microsoft.com/office/drawing/2014/main" id="{7BDCA046-E8CF-B3D2-103E-8AF6699C8B03}"/>
              </a:ext>
            </a:extLst>
          </p:cNvPr>
          <p:cNvGrpSpPr/>
          <p:nvPr>
            <p:custDataLst>
              <p:tags r:id="rId13"/>
            </p:custDataLst>
          </p:nvPr>
        </p:nvGrpSpPr>
        <p:grpSpPr>
          <a:xfrm>
            <a:off x="6768759" y="4015228"/>
            <a:ext cx="716915" cy="784225"/>
            <a:chOff x="6768759" y="4015228"/>
            <a:chExt cx="716915" cy="784225"/>
          </a:xfrm>
        </p:grpSpPr>
        <p:sp>
          <p:nvSpPr>
            <p:cNvPr id="21" name="object 21">
              <a:extLst>
                <a:ext uri="{FF2B5EF4-FFF2-40B4-BE49-F238E27FC236}">
                  <a16:creationId xmlns:a16="http://schemas.microsoft.com/office/drawing/2014/main" id="{A5C732F6-F7BA-26C3-A854-CDDEE89F13AD}"/>
                </a:ext>
              </a:extLst>
            </p:cNvPr>
            <p:cNvSpPr/>
            <p:nvPr/>
          </p:nvSpPr>
          <p:spPr>
            <a:xfrm>
              <a:off x="6814676" y="4034278"/>
              <a:ext cx="652145" cy="716280"/>
            </a:xfrm>
            <a:custGeom>
              <a:avLst/>
              <a:gdLst/>
              <a:ahLst/>
              <a:cxnLst/>
              <a:rect l="l" t="t" r="r" b="b"/>
              <a:pathLst>
                <a:path w="652145" h="716279">
                  <a:moveTo>
                    <a:pt x="651878" y="0"/>
                  </a:moveTo>
                  <a:lnTo>
                    <a:pt x="0" y="715822"/>
                  </a:lnTo>
                </a:path>
              </a:pathLst>
            </a:custGeom>
            <a:ln w="38100">
              <a:solidFill>
                <a:srgbClr val="006BE7"/>
              </a:solidFill>
            </a:ln>
          </p:spPr>
          <p:txBody>
            <a:bodyPr wrap="square" lIns="0" tIns="0" rIns="0" bIns="0" rtlCol="0"/>
            <a:lstStyle/>
            <a:p>
              <a:endParaRPr lang="fr-CA" noProof="0" dirty="0"/>
            </a:p>
          </p:txBody>
        </p:sp>
        <p:sp>
          <p:nvSpPr>
            <p:cNvPr id="22" name="object 22">
              <a:extLst>
                <a:ext uri="{FF2B5EF4-FFF2-40B4-BE49-F238E27FC236}">
                  <a16:creationId xmlns:a16="http://schemas.microsoft.com/office/drawing/2014/main" id="{A87F5076-36CF-03E6-3E1E-0F37C4AB27DB}"/>
                </a:ext>
              </a:extLst>
            </p:cNvPr>
            <p:cNvSpPr/>
            <p:nvPr/>
          </p:nvSpPr>
          <p:spPr>
            <a:xfrm>
              <a:off x="6768759" y="4660996"/>
              <a:ext cx="139065" cy="138430"/>
            </a:xfrm>
            <a:custGeom>
              <a:avLst/>
              <a:gdLst/>
              <a:ahLst/>
              <a:cxnLst/>
              <a:rect l="l" t="t" r="r" b="b"/>
              <a:pathLst>
                <a:path w="139065" h="138429">
                  <a:moveTo>
                    <a:pt x="0" y="0"/>
                  </a:moveTo>
                  <a:lnTo>
                    <a:pt x="1422" y="137960"/>
                  </a:lnTo>
                  <a:lnTo>
                    <a:pt x="138912" y="126517"/>
                  </a:lnTo>
                  <a:lnTo>
                    <a:pt x="0" y="0"/>
                  </a:lnTo>
                  <a:close/>
                </a:path>
              </a:pathLst>
            </a:custGeom>
            <a:solidFill>
              <a:srgbClr val="006BE7"/>
            </a:solidFill>
          </p:spPr>
          <p:txBody>
            <a:bodyPr wrap="square" lIns="0" tIns="0" rIns="0" bIns="0" rtlCol="0"/>
            <a:lstStyle/>
            <a:p>
              <a:endParaRPr lang="fr-CA" noProof="0" dirty="0"/>
            </a:p>
          </p:txBody>
        </p:sp>
      </p:grpSp>
      <p:sp>
        <p:nvSpPr>
          <p:cNvPr id="23" name="object 23">
            <a:extLst>
              <a:ext uri="{FF2B5EF4-FFF2-40B4-BE49-F238E27FC236}">
                <a16:creationId xmlns:a16="http://schemas.microsoft.com/office/drawing/2014/main" id="{64E2C2FB-42B8-4B56-45BC-29B9F43E803C}"/>
              </a:ext>
            </a:extLst>
          </p:cNvPr>
          <p:cNvSpPr txBox="1"/>
          <p:nvPr>
            <p:custDataLst>
              <p:tags r:id="rId14"/>
            </p:custDataLst>
          </p:nvPr>
        </p:nvSpPr>
        <p:spPr>
          <a:xfrm>
            <a:off x="5194443" y="1701800"/>
            <a:ext cx="2259965" cy="787400"/>
          </a:xfrm>
          <a:prstGeom prst="rect">
            <a:avLst/>
          </a:prstGeom>
        </p:spPr>
        <p:txBody>
          <a:bodyPr vert="horz" wrap="square" lIns="0" tIns="12700" rIns="0" bIns="0" rtlCol="0">
            <a:spAutoFit/>
          </a:bodyPr>
          <a:lstStyle/>
          <a:p>
            <a:pPr marL="12700" marR="5080" indent="474345">
              <a:lnSpc>
                <a:spcPct val="100000"/>
              </a:lnSpc>
              <a:spcBef>
                <a:spcPts val="100"/>
              </a:spcBef>
            </a:pPr>
            <a:r>
              <a:rPr lang="fr-CA" sz="2500" b="1" spc="-10" noProof="0" dirty="0">
                <a:solidFill>
                  <a:srgbClr val="002558"/>
                </a:solidFill>
                <a:latin typeface="Work Sans"/>
                <a:cs typeface="Work Sans"/>
              </a:rPr>
              <a:t>Espèces envahissantes</a:t>
            </a:r>
            <a:endParaRPr lang="fr-CA" sz="2500" noProof="0" dirty="0">
              <a:latin typeface="Work Sans"/>
              <a:cs typeface="Work Sans"/>
            </a:endParaRPr>
          </a:p>
        </p:txBody>
      </p:sp>
      <p:sp>
        <p:nvSpPr>
          <p:cNvPr id="26" name="object 26">
            <a:extLst>
              <a:ext uri="{FF2B5EF4-FFF2-40B4-BE49-F238E27FC236}">
                <a16:creationId xmlns:a16="http://schemas.microsoft.com/office/drawing/2014/main" id="{4ED4CED0-F164-DD88-A770-98815D77F22B}"/>
              </a:ext>
            </a:extLst>
          </p:cNvPr>
          <p:cNvSpPr/>
          <p:nvPr>
            <p:custDataLst>
              <p:tags r:id="rId15"/>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7" name="object 27">
            <a:extLst>
              <a:ext uri="{FF2B5EF4-FFF2-40B4-BE49-F238E27FC236}">
                <a16:creationId xmlns:a16="http://schemas.microsoft.com/office/drawing/2014/main" id="{44785B60-2543-D7CD-D83B-8AD7DF825192}"/>
              </a:ext>
            </a:extLst>
          </p:cNvPr>
          <p:cNvSpPr txBox="1"/>
          <p:nvPr>
            <p:custDataLst>
              <p:tags r:id="rId16"/>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extLst>
      <p:ext uri="{BB962C8B-B14F-4D97-AF65-F5344CB8AC3E}">
        <p14:creationId xmlns:p14="http://schemas.microsoft.com/office/powerpoint/2010/main" val="1564254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444500" y="1443879"/>
            <a:ext cx="4124325" cy="1854200"/>
          </a:xfrm>
          <a:prstGeom prst="rect">
            <a:avLst/>
          </a:prstGeom>
        </p:spPr>
        <p:txBody>
          <a:bodyPr vert="horz" wrap="square" lIns="0" tIns="127000" rIns="0" bIns="0" rtlCol="0">
            <a:spAutoFit/>
          </a:bodyPr>
          <a:lstStyle/>
          <a:p>
            <a:pPr marL="12700" marR="5080">
              <a:lnSpc>
                <a:spcPts val="4500"/>
              </a:lnSpc>
              <a:spcBef>
                <a:spcPts val="1000"/>
              </a:spcBef>
              <a:tabLst>
                <a:tab pos="989330" algn="l"/>
                <a:tab pos="2755265" algn="l"/>
              </a:tabLst>
            </a:pPr>
            <a:r>
              <a:rPr lang="fr-CA" sz="4500" spc="-10" noProof="0" dirty="0"/>
              <a:t>Contexte</a:t>
            </a:r>
            <a:r>
              <a:rPr lang="fr-CA" sz="4500" noProof="0" dirty="0"/>
              <a:t>	</a:t>
            </a:r>
            <a:r>
              <a:rPr lang="fr-CA" sz="4500" spc="-20" noProof="0" dirty="0"/>
              <a:t>dans </a:t>
            </a:r>
            <a:r>
              <a:rPr lang="fr-CA" sz="4500" spc="-25" noProof="0" dirty="0"/>
              <a:t>les</a:t>
            </a:r>
            <a:r>
              <a:rPr lang="fr-CA" sz="4500" noProof="0" dirty="0"/>
              <a:t>	</a:t>
            </a:r>
            <a:r>
              <a:rPr lang="fr-CA" sz="4500" spc="-10" noProof="0" dirty="0"/>
              <a:t>invasions biologiques</a:t>
            </a:r>
            <a:endParaRPr lang="fr-CA" sz="4500" noProof="0" dirty="0"/>
          </a:p>
        </p:txBody>
      </p:sp>
      <p:sp>
        <p:nvSpPr>
          <p:cNvPr id="3" name="object 3"/>
          <p:cNvSpPr txBox="1"/>
          <p:nvPr>
            <p:custDataLst>
              <p:tags r:id="rId2"/>
            </p:custDataLst>
          </p:nvPr>
        </p:nvSpPr>
        <p:spPr>
          <a:xfrm>
            <a:off x="444500" y="3646850"/>
            <a:ext cx="6593205" cy="2911053"/>
          </a:xfrm>
          <a:prstGeom prst="rect">
            <a:avLst/>
          </a:prstGeom>
        </p:spPr>
        <p:txBody>
          <a:bodyPr vert="horz" wrap="square" lIns="0" tIns="12700" rIns="0" bIns="0" rtlCol="0">
            <a:spAutoFit/>
          </a:bodyPr>
          <a:lstStyle/>
          <a:p>
            <a:pPr marL="12700" marR="5080">
              <a:lnSpc>
                <a:spcPct val="100000"/>
              </a:lnSpc>
              <a:spcBef>
                <a:spcPts val="100"/>
              </a:spcBef>
            </a:pPr>
            <a:r>
              <a:rPr lang="fr-CA" sz="2500" noProof="0" dirty="0">
                <a:solidFill>
                  <a:srgbClr val="002457"/>
                </a:solidFill>
                <a:latin typeface="Work Sans Medium"/>
                <a:cs typeface="Work Sans Medium"/>
              </a:rPr>
              <a:t>«Les</a:t>
            </a:r>
            <a:r>
              <a:rPr lang="fr-CA" sz="2500" spc="-114"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relations</a:t>
            </a:r>
            <a:r>
              <a:rPr lang="fr-CA" sz="2500" spc="-114"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présentent</a:t>
            </a:r>
            <a:r>
              <a:rPr lang="fr-CA" sz="2500" spc="-114"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une</a:t>
            </a:r>
            <a:r>
              <a:rPr lang="fr-CA" sz="2500" spc="-165"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variabilité</a:t>
            </a:r>
            <a:r>
              <a:rPr lang="fr-CA" sz="2500" spc="62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en</a:t>
            </a:r>
            <a:r>
              <a:rPr lang="fr-CA" sz="2500" spc="-11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fonction</a:t>
            </a:r>
            <a:r>
              <a:rPr lang="fr-CA" sz="2500" spc="-7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des</a:t>
            </a:r>
            <a:r>
              <a:rPr lang="fr-CA" sz="2500" spc="-7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conditions</a:t>
            </a:r>
            <a:r>
              <a:rPr lang="fr-CA" sz="2500" spc="-7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ou</a:t>
            </a:r>
            <a:r>
              <a:rPr lang="fr-CA" sz="2500" spc="-70" noProof="0" dirty="0">
                <a:solidFill>
                  <a:srgbClr val="002457"/>
                </a:solidFill>
                <a:latin typeface="Work Sans Medium"/>
                <a:cs typeface="Work Sans Medium"/>
              </a:rPr>
              <a:t> </a:t>
            </a:r>
            <a:r>
              <a:rPr lang="fr-CA" sz="2500" spc="-25" noProof="0" dirty="0">
                <a:solidFill>
                  <a:srgbClr val="002457"/>
                </a:solidFill>
                <a:latin typeface="Work Sans Medium"/>
                <a:cs typeface="Work Sans Medium"/>
              </a:rPr>
              <a:t>du</a:t>
            </a:r>
            <a:r>
              <a:rPr lang="fr-CA" sz="2500" spc="62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contexte</a:t>
            </a:r>
            <a:r>
              <a:rPr lang="fr-CA" sz="2500" spc="-7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dans</a:t>
            </a:r>
            <a:r>
              <a:rPr lang="fr-CA" sz="2500" spc="-7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lequel</a:t>
            </a:r>
            <a:r>
              <a:rPr lang="fr-CA" sz="2500" spc="-135"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elles</a:t>
            </a:r>
            <a:r>
              <a:rPr lang="fr-CA" sz="2500" spc="-70" noProof="0" dirty="0">
                <a:solidFill>
                  <a:srgbClr val="002457"/>
                </a:solidFill>
                <a:latin typeface="Work Sans Medium"/>
                <a:cs typeface="Work Sans Medium"/>
              </a:rPr>
              <a:t> </a:t>
            </a:r>
            <a:r>
              <a:rPr lang="fr-CA" sz="2500" noProof="0" dirty="0">
                <a:solidFill>
                  <a:srgbClr val="002457"/>
                </a:solidFill>
                <a:latin typeface="Work Sans Medium"/>
                <a:cs typeface="Work Sans Medium"/>
              </a:rPr>
              <a:t>sont</a:t>
            </a:r>
            <a:r>
              <a:rPr lang="fr-CA" sz="2500" spc="-70" noProof="0" dirty="0">
                <a:solidFill>
                  <a:srgbClr val="002457"/>
                </a:solidFill>
                <a:latin typeface="Work Sans Medium"/>
                <a:cs typeface="Work Sans Medium"/>
              </a:rPr>
              <a:t> </a:t>
            </a:r>
            <a:r>
              <a:rPr lang="fr-CA" sz="2500" spc="-10" noProof="0" dirty="0">
                <a:solidFill>
                  <a:srgbClr val="002457"/>
                </a:solidFill>
                <a:latin typeface="Work Sans Medium"/>
                <a:cs typeface="Work Sans Medium"/>
              </a:rPr>
              <a:t>observées»</a:t>
            </a:r>
            <a:endParaRPr lang="fr-CA" sz="2500" noProof="0" dirty="0">
              <a:latin typeface="Work Sans Medium"/>
              <a:cs typeface="Work Sans Medium"/>
            </a:endParaRPr>
          </a:p>
          <a:p>
            <a:pPr>
              <a:lnSpc>
                <a:spcPct val="100000"/>
              </a:lnSpc>
              <a:spcBef>
                <a:spcPts val="425"/>
              </a:spcBef>
            </a:pPr>
            <a:endParaRPr lang="fr-CA" sz="25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Les</a:t>
            </a:r>
            <a:r>
              <a:rPr lang="fr-CA" sz="2000" spc="-7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envahisseurs</a:t>
            </a:r>
            <a:r>
              <a:rPr lang="fr-CA" sz="2000" spc="-7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échoueront</a:t>
            </a:r>
            <a:r>
              <a:rPr lang="fr-CA" sz="2000" spc="-6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ou</a:t>
            </a:r>
            <a:r>
              <a:rPr lang="fr-CA" sz="2000" spc="-7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réussiront</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Habitats</a:t>
            </a:r>
            <a:r>
              <a:rPr lang="fr-CA" sz="2000" spc="-7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plus</a:t>
            </a:r>
            <a:r>
              <a:rPr lang="fr-CA" sz="2000" spc="-11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vulnérables</a:t>
            </a:r>
            <a:r>
              <a:rPr lang="fr-CA" sz="2000" spc="-6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ou</a:t>
            </a:r>
            <a:r>
              <a:rPr lang="fr-CA" sz="2000" spc="-6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résistants</a:t>
            </a:r>
            <a:r>
              <a:rPr lang="fr-CA" sz="2000" spc="-7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à</a:t>
            </a:r>
            <a:r>
              <a:rPr lang="fr-CA" sz="2000" spc="-10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l’invasion</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Ampleur des</a:t>
            </a:r>
            <a:r>
              <a:rPr lang="fr-CA" sz="2000" spc="-5"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impacts</a:t>
            </a:r>
            <a:endParaRPr lang="fr-CA" sz="2000" noProof="0" dirty="0">
              <a:latin typeface="Work Sans Medium"/>
              <a:cs typeface="Work Sans Medium"/>
            </a:endParaRPr>
          </a:p>
        </p:txBody>
      </p:sp>
      <p:pic>
        <p:nvPicPr>
          <p:cNvPr id="5" name="object 5"/>
          <p:cNvPicPr/>
          <p:nvPr>
            <p:custDataLst>
              <p:tags r:id="rId3"/>
            </p:custDataLst>
          </p:nvPr>
        </p:nvPicPr>
        <p:blipFill>
          <a:blip r:embed="rId8" cstate="print"/>
          <a:stretch>
            <a:fillRect/>
          </a:stretch>
        </p:blipFill>
        <p:spPr>
          <a:xfrm>
            <a:off x="7493000" y="0"/>
            <a:ext cx="5207000" cy="7772400"/>
          </a:xfrm>
          <a:prstGeom prst="rect">
            <a:avLst/>
          </a:prstGeom>
        </p:spPr>
      </p:pic>
      <p:sp>
        <p:nvSpPr>
          <p:cNvPr id="8" name="object 8"/>
          <p:cNvSpPr/>
          <p:nvPr>
            <p:custDataLst>
              <p:tags r:id="rId4"/>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9" name="object 9"/>
          <p:cNvSpPr txBox="1"/>
          <p:nvPr>
            <p:custDataLst>
              <p:tags r:id="rId5"/>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8" cstate="print"/>
          <a:stretch>
            <a:fillRect/>
          </a:stretch>
        </p:blipFill>
        <p:spPr>
          <a:xfrm>
            <a:off x="457200" y="1895551"/>
            <a:ext cx="11785600" cy="4835448"/>
          </a:xfrm>
          <a:prstGeom prst="rect">
            <a:avLst/>
          </a:prstGeom>
        </p:spPr>
      </p:pic>
      <p:sp>
        <p:nvSpPr>
          <p:cNvPr id="3" name="object 3"/>
          <p:cNvSpPr txBox="1">
            <a:spLocks noGrp="1"/>
          </p:cNvSpPr>
          <p:nvPr>
            <p:ph type="title"/>
            <p:custDataLst>
              <p:tags r:id="rId2"/>
            </p:custDataLst>
          </p:nvPr>
        </p:nvSpPr>
        <p:spPr>
          <a:xfrm>
            <a:off x="2249779" y="417827"/>
            <a:ext cx="8201659" cy="863600"/>
          </a:xfrm>
          <a:prstGeom prst="rect">
            <a:avLst/>
          </a:prstGeom>
        </p:spPr>
        <p:txBody>
          <a:bodyPr vert="horz" wrap="square" lIns="0" tIns="88900" rIns="0" bIns="0" rtlCol="0">
            <a:spAutoFit/>
          </a:bodyPr>
          <a:lstStyle/>
          <a:p>
            <a:pPr marL="12700" marR="5080" indent="146050">
              <a:lnSpc>
                <a:spcPts val="3000"/>
              </a:lnSpc>
              <a:spcBef>
                <a:spcPts val="700"/>
              </a:spcBef>
            </a:pPr>
            <a:r>
              <a:rPr lang="fr-CA" sz="3000" noProof="0" dirty="0"/>
              <a:t>Les</a:t>
            </a:r>
            <a:r>
              <a:rPr lang="fr-CA" sz="3000" spc="-45" noProof="0" dirty="0"/>
              <a:t> </a:t>
            </a:r>
            <a:r>
              <a:rPr lang="fr-CA" sz="3000" noProof="0" dirty="0"/>
              <a:t>espèces</a:t>
            </a:r>
            <a:r>
              <a:rPr lang="fr-CA" sz="3000" spc="-45" noProof="0" dirty="0"/>
              <a:t> </a:t>
            </a:r>
            <a:r>
              <a:rPr lang="fr-CA" sz="3000" spc="-25" noProof="0" dirty="0"/>
              <a:t>ponto-</a:t>
            </a:r>
            <a:r>
              <a:rPr lang="fr-CA" sz="3000" noProof="0" dirty="0"/>
              <a:t>caspiennes</a:t>
            </a:r>
            <a:r>
              <a:rPr lang="fr-CA" sz="3000" spc="-40" noProof="0" dirty="0"/>
              <a:t> </a:t>
            </a:r>
            <a:r>
              <a:rPr lang="fr-CA" sz="3000" noProof="0" dirty="0"/>
              <a:t>ont</a:t>
            </a:r>
            <a:r>
              <a:rPr lang="fr-CA" sz="3000" spc="-45" noProof="0" dirty="0"/>
              <a:t> </a:t>
            </a:r>
            <a:r>
              <a:rPr lang="fr-CA" sz="3000" spc="-10" noProof="0" dirty="0"/>
              <a:t>envahi </a:t>
            </a:r>
            <a:r>
              <a:rPr lang="fr-CA" sz="3000" noProof="0" dirty="0"/>
              <a:t>plusieurs</a:t>
            </a:r>
            <a:r>
              <a:rPr lang="fr-CA" sz="3000" spc="-120" noProof="0" dirty="0"/>
              <a:t> </a:t>
            </a:r>
            <a:r>
              <a:rPr lang="fr-CA" sz="3000" noProof="0" dirty="0"/>
              <a:t>écosystèmes</a:t>
            </a:r>
            <a:r>
              <a:rPr lang="fr-CA" sz="3000" spc="-114" noProof="0" dirty="0"/>
              <a:t> </a:t>
            </a:r>
            <a:r>
              <a:rPr lang="fr-CA" sz="3000" noProof="0" dirty="0"/>
              <a:t>à</a:t>
            </a:r>
            <a:r>
              <a:rPr lang="fr-CA" sz="3000" spc="-114" noProof="0" dirty="0"/>
              <a:t> </a:t>
            </a:r>
            <a:r>
              <a:rPr lang="fr-CA" sz="3000" spc="-25" noProof="0" dirty="0"/>
              <a:t>l’échelle</a:t>
            </a:r>
            <a:r>
              <a:rPr lang="fr-CA" sz="3000" spc="-120" noProof="0" dirty="0"/>
              <a:t> </a:t>
            </a:r>
            <a:r>
              <a:rPr lang="fr-CA" sz="3000" spc="-10" noProof="0" dirty="0"/>
              <a:t>mondiale</a:t>
            </a:r>
            <a:endParaRPr lang="fr-CA" sz="3000" noProof="0" dirty="0"/>
          </a:p>
        </p:txBody>
      </p:sp>
      <p:sp>
        <p:nvSpPr>
          <p:cNvPr id="6" name="object 6"/>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8" name="object 8"/>
          <p:cNvSpPr txBox="1"/>
          <p:nvPr>
            <p:custDataLst>
              <p:tags r:id="rId4"/>
            </p:custDataLst>
          </p:nvPr>
        </p:nvSpPr>
        <p:spPr>
          <a:xfrm>
            <a:off x="4858372" y="7125334"/>
            <a:ext cx="2983865" cy="248920"/>
          </a:xfrm>
          <a:prstGeom prst="rect">
            <a:avLst/>
          </a:prstGeom>
        </p:spPr>
        <p:txBody>
          <a:bodyPr vert="horz" wrap="square" lIns="0" tIns="0" rIns="0" bIns="0" rtlCol="0">
            <a:spAutoFit/>
          </a:bodyPr>
          <a:lstStyle/>
          <a:p>
            <a:pPr marL="12700">
              <a:lnSpc>
                <a:spcPts val="1795"/>
              </a:lnSpc>
            </a:pPr>
            <a:r>
              <a:rPr lang="fr-CA" sz="1500" spc="-10" noProof="0" dirty="0">
                <a:solidFill>
                  <a:srgbClr val="0078E8"/>
                </a:solidFill>
                <a:latin typeface="Work Sans Medium"/>
                <a:cs typeface="Work Sans Medium"/>
              </a:rPr>
              <a:t>Adrian-</a:t>
            </a:r>
            <a:r>
              <a:rPr lang="fr-CA" sz="1500" noProof="0" dirty="0" err="1">
                <a:solidFill>
                  <a:srgbClr val="0078E8"/>
                </a:solidFill>
                <a:latin typeface="Work Sans Medium"/>
                <a:cs typeface="Work Sans Medium"/>
              </a:rPr>
              <a:t>Kalchhauser</a:t>
            </a:r>
            <a:r>
              <a:rPr lang="fr-CA" sz="1500" spc="-40" noProof="0" dirty="0">
                <a:solidFill>
                  <a:srgbClr val="0078E8"/>
                </a:solidFill>
                <a:latin typeface="Work Sans Medium"/>
                <a:cs typeface="Work Sans Medium"/>
              </a:rPr>
              <a:t> </a:t>
            </a:r>
            <a:r>
              <a:rPr lang="fr-CA" sz="1500" noProof="0" dirty="0">
                <a:solidFill>
                  <a:srgbClr val="0078E8"/>
                </a:solidFill>
                <a:latin typeface="Work Sans Medium"/>
                <a:cs typeface="Work Sans Medium"/>
              </a:rPr>
              <a:t>et</a:t>
            </a:r>
            <a:r>
              <a:rPr lang="fr-CA" sz="1500" spc="-5" noProof="0" dirty="0">
                <a:solidFill>
                  <a:srgbClr val="0078E8"/>
                </a:solidFill>
                <a:latin typeface="Work Sans Medium"/>
                <a:cs typeface="Work Sans Medium"/>
              </a:rPr>
              <a:t> </a:t>
            </a:r>
            <a:r>
              <a:rPr lang="fr-CA" sz="1500" noProof="0" dirty="0">
                <a:solidFill>
                  <a:srgbClr val="0078E8"/>
                </a:solidFill>
                <a:latin typeface="Work Sans Medium"/>
                <a:cs typeface="Work Sans Medium"/>
              </a:rPr>
              <a:t>al.,</a:t>
            </a:r>
            <a:r>
              <a:rPr lang="fr-CA" sz="1500" spc="-5" noProof="0" dirty="0">
                <a:solidFill>
                  <a:srgbClr val="0078E8"/>
                </a:solidFill>
                <a:latin typeface="Work Sans Medium"/>
                <a:cs typeface="Work Sans Medium"/>
              </a:rPr>
              <a:t> </a:t>
            </a:r>
            <a:r>
              <a:rPr lang="fr-CA" sz="1500" spc="-20" noProof="0" dirty="0">
                <a:solidFill>
                  <a:srgbClr val="0078E8"/>
                </a:solidFill>
                <a:latin typeface="Work Sans Medium"/>
                <a:cs typeface="Work Sans Medium"/>
              </a:rPr>
              <a:t>2020</a:t>
            </a:r>
            <a:endParaRPr lang="fr-CA" sz="1500" noProof="0" dirty="0">
              <a:latin typeface="Work Sans Medium"/>
              <a:cs typeface="Work Sans Medium"/>
            </a:endParaRPr>
          </a:p>
        </p:txBody>
      </p:sp>
      <p:sp>
        <p:nvSpPr>
          <p:cNvPr id="4" name="object 10">
            <a:extLst>
              <a:ext uri="{FF2B5EF4-FFF2-40B4-BE49-F238E27FC236}">
                <a16:creationId xmlns:a16="http://schemas.microsoft.com/office/drawing/2014/main" id="{CEFB5C35-E23E-2379-95CE-B9DA80965176}"/>
              </a:ext>
            </a:extLst>
          </p:cNvPr>
          <p:cNvSpPr txBox="1"/>
          <p:nvPr>
            <p:custDataLst>
              <p:tags r:id="rId5"/>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6" cstate="print"/>
          <a:stretch>
            <a:fillRect/>
          </a:stretch>
        </p:blipFill>
        <p:spPr>
          <a:xfrm>
            <a:off x="0" y="0"/>
            <a:ext cx="12700000" cy="7772400"/>
          </a:xfrm>
          <a:prstGeom prst="rect">
            <a:avLst/>
          </a:prstGeom>
        </p:spPr>
      </p:pic>
      <p:sp>
        <p:nvSpPr>
          <p:cNvPr id="3" name="object 3"/>
          <p:cNvSpPr txBox="1">
            <a:spLocks noGrp="1"/>
          </p:cNvSpPr>
          <p:nvPr>
            <p:ph type="title"/>
            <p:custDataLst>
              <p:tags r:id="rId2"/>
            </p:custDataLst>
          </p:nvPr>
        </p:nvSpPr>
        <p:spPr>
          <a:xfrm>
            <a:off x="2179388" y="633090"/>
            <a:ext cx="8341359" cy="1282402"/>
          </a:xfrm>
          <a:prstGeom prst="rect">
            <a:avLst/>
          </a:prstGeom>
        </p:spPr>
        <p:txBody>
          <a:bodyPr vert="horz" wrap="square" lIns="0" tIns="127000" rIns="0" bIns="0" rtlCol="0">
            <a:spAutoFit/>
          </a:bodyPr>
          <a:lstStyle/>
          <a:p>
            <a:pPr marL="12065" marR="5080" indent="-635" algn="ctr">
              <a:lnSpc>
                <a:spcPts val="4500"/>
              </a:lnSpc>
              <a:spcBef>
                <a:spcPts val="1000"/>
              </a:spcBef>
              <a:tabLst>
                <a:tab pos="989330" algn="l"/>
                <a:tab pos="1775460" algn="l"/>
                <a:tab pos="2254250" algn="l"/>
                <a:tab pos="3195320" algn="l"/>
                <a:tab pos="3305175" algn="l"/>
                <a:tab pos="4314190" algn="l"/>
              </a:tabLst>
            </a:pPr>
            <a:r>
              <a:rPr lang="fr-CA" sz="4500" spc="-10" noProof="0" dirty="0">
                <a:solidFill>
                  <a:srgbClr val="FFFFFF"/>
                </a:solidFill>
              </a:rPr>
              <a:t>Gobie</a:t>
            </a:r>
            <a:r>
              <a:rPr lang="fr-CA" sz="4500" noProof="0" dirty="0">
                <a:solidFill>
                  <a:srgbClr val="FFFFFF"/>
                </a:solidFill>
              </a:rPr>
              <a:t>	</a:t>
            </a:r>
            <a:r>
              <a:rPr lang="fr-CA" sz="4500" spc="-50" noProof="0" dirty="0">
                <a:solidFill>
                  <a:srgbClr val="FFFFFF"/>
                </a:solidFill>
              </a:rPr>
              <a:t>à</a:t>
            </a:r>
            <a:r>
              <a:rPr lang="fr-CA" sz="4500" noProof="0" dirty="0">
                <a:solidFill>
                  <a:srgbClr val="FFFFFF"/>
                </a:solidFill>
              </a:rPr>
              <a:t>	</a:t>
            </a:r>
            <a:r>
              <a:rPr lang="fr-CA" sz="4500" spc="-10" noProof="0" dirty="0">
                <a:solidFill>
                  <a:srgbClr val="FFFFFF"/>
                </a:solidFill>
              </a:rPr>
              <a:t>taches</a:t>
            </a:r>
            <a:r>
              <a:rPr lang="fr-CA" sz="4500" noProof="0" dirty="0">
                <a:solidFill>
                  <a:srgbClr val="FFFFFF"/>
                </a:solidFill>
              </a:rPr>
              <a:t>	</a:t>
            </a:r>
            <a:r>
              <a:rPr lang="fr-CA" sz="4500" spc="-10" noProof="0" dirty="0">
                <a:solidFill>
                  <a:srgbClr val="FFFFFF"/>
                </a:solidFill>
              </a:rPr>
              <a:t>noires </a:t>
            </a:r>
            <a:r>
              <a:rPr lang="fr-CA" sz="4500" spc="-25" noProof="0" dirty="0">
                <a:solidFill>
                  <a:srgbClr val="FFFFFF"/>
                </a:solidFill>
              </a:rPr>
              <a:t>et les</a:t>
            </a:r>
            <a:r>
              <a:rPr lang="fr-CA" sz="4500" noProof="0" dirty="0">
                <a:solidFill>
                  <a:srgbClr val="FFFFFF"/>
                </a:solidFill>
              </a:rPr>
              <a:t>	</a:t>
            </a:r>
            <a:r>
              <a:rPr lang="fr-CA" sz="4500" spc="-10" noProof="0" dirty="0">
                <a:solidFill>
                  <a:srgbClr val="FFFFFF"/>
                </a:solidFill>
              </a:rPr>
              <a:t>moules </a:t>
            </a:r>
            <a:r>
              <a:rPr lang="fr-CA" sz="4500" spc="-10" noProof="0" dirty="0" err="1">
                <a:solidFill>
                  <a:srgbClr val="FFFFFF"/>
                </a:solidFill>
              </a:rPr>
              <a:t>dreissenidae</a:t>
            </a:r>
            <a:endParaRPr lang="fr-CA" sz="4500" noProof="0" dirty="0">
              <a:latin typeface="Work Sans Medium"/>
              <a:cs typeface="Work Sans Medium"/>
            </a:endParaRPr>
          </a:p>
        </p:txBody>
      </p:sp>
      <p:sp>
        <p:nvSpPr>
          <p:cNvPr id="7" name="object 7"/>
          <p:cNvSpPr txBox="1"/>
          <p:nvPr>
            <p:custDataLst>
              <p:tags r:id="rId3"/>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custDataLst>
              <p:tags r:id="rId1"/>
            </p:custDataLst>
          </p:nvPr>
        </p:nvSpPr>
        <p:spPr>
          <a:xfrm>
            <a:off x="444500" y="3728718"/>
            <a:ext cx="6118860" cy="2159000"/>
          </a:xfrm>
          <a:prstGeom prst="rect">
            <a:avLst/>
          </a:prstGeom>
        </p:spPr>
        <p:txBody>
          <a:bodyPr vert="horz" wrap="square" lIns="0" tIns="12700" rIns="0" bIns="0" rtlCol="0">
            <a:spAutoFit/>
          </a:bodyPr>
          <a:lstStyle/>
          <a:p>
            <a:pPr marL="241300" indent="-228600">
              <a:lnSpc>
                <a:spcPct val="100000"/>
              </a:lnSpc>
              <a:spcBef>
                <a:spcPts val="100"/>
              </a:spcBef>
              <a:buChar char="•"/>
              <a:tabLst>
                <a:tab pos="241300" algn="l"/>
              </a:tabLst>
            </a:pPr>
            <a:r>
              <a:rPr lang="fr-CA" sz="2000" noProof="0" dirty="0">
                <a:solidFill>
                  <a:srgbClr val="002457"/>
                </a:solidFill>
                <a:latin typeface="Work Sans Medium"/>
                <a:cs typeface="Work Sans Medium"/>
              </a:rPr>
              <a:t>Poisson</a:t>
            </a:r>
            <a:r>
              <a:rPr lang="fr-CA" sz="2000" spc="-70" noProof="0" dirty="0">
                <a:solidFill>
                  <a:srgbClr val="002457"/>
                </a:solidFill>
                <a:latin typeface="Work Sans Medium"/>
                <a:cs typeface="Work Sans Medium"/>
              </a:rPr>
              <a:t> </a:t>
            </a:r>
            <a:r>
              <a:rPr lang="fr-CA" sz="2000" spc="-10" noProof="0" dirty="0" err="1">
                <a:solidFill>
                  <a:srgbClr val="002457"/>
                </a:solidFill>
                <a:latin typeface="Work Sans Medium"/>
                <a:cs typeface="Work Sans Medium"/>
              </a:rPr>
              <a:t>benthivore</a:t>
            </a:r>
            <a:endParaRPr lang="fr-CA" sz="2000" noProof="0" dirty="0">
              <a:latin typeface="Work Sans Medium"/>
              <a:cs typeface="Work Sans Medium"/>
            </a:endParaRPr>
          </a:p>
          <a:p>
            <a:pPr marL="241300" indent="-228600">
              <a:lnSpc>
                <a:spcPct val="100000"/>
              </a:lnSpc>
              <a:buChar char="•"/>
              <a:tabLst>
                <a:tab pos="241300" algn="l"/>
              </a:tabLst>
            </a:pPr>
            <a:r>
              <a:rPr lang="fr-CA" sz="2000" spc="-50" noProof="0" dirty="0">
                <a:solidFill>
                  <a:srgbClr val="002457"/>
                </a:solidFill>
                <a:latin typeface="Work Sans Medium"/>
                <a:cs typeface="Work Sans Medium"/>
              </a:rPr>
              <a:t>60-</a:t>
            </a:r>
            <a:r>
              <a:rPr lang="fr-CA" sz="2000" noProof="0" dirty="0">
                <a:solidFill>
                  <a:srgbClr val="002457"/>
                </a:solidFill>
                <a:latin typeface="Work Sans Medium"/>
                <a:cs typeface="Work Sans Medium"/>
              </a:rPr>
              <a:t>160</a:t>
            </a:r>
            <a:r>
              <a:rPr lang="fr-CA" sz="2000" spc="-1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mm</a:t>
            </a:r>
            <a:r>
              <a:rPr lang="fr-CA" sz="2000" spc="-1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de</a:t>
            </a:r>
            <a:r>
              <a:rPr lang="fr-CA" sz="2000" spc="-15"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longueur</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Nageoires</a:t>
            </a:r>
            <a:r>
              <a:rPr lang="fr-CA" sz="2000" spc="-5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pelviennes</a:t>
            </a:r>
            <a:r>
              <a:rPr lang="fr-CA" sz="2000" spc="-8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fusionnées</a:t>
            </a:r>
            <a:endParaRPr lang="fr-CA" sz="2000" noProof="0" dirty="0">
              <a:latin typeface="Work Sans Medium"/>
              <a:cs typeface="Work Sans Medium"/>
            </a:endParaRPr>
          </a:p>
          <a:p>
            <a:pPr marL="241300" marR="5080" indent="-228600">
              <a:lnSpc>
                <a:spcPct val="100000"/>
              </a:lnSpc>
              <a:buChar char="•"/>
              <a:tabLst>
                <a:tab pos="241300" algn="l"/>
              </a:tabLst>
            </a:pPr>
            <a:r>
              <a:rPr lang="fr-CA" sz="2000" noProof="0" dirty="0">
                <a:solidFill>
                  <a:srgbClr val="002457"/>
                </a:solidFill>
                <a:latin typeface="Work Sans Medium"/>
                <a:cs typeface="Work Sans Medium"/>
              </a:rPr>
              <a:t>Préférence</a:t>
            </a:r>
            <a:r>
              <a:rPr lang="fr-CA" sz="2000" spc="-4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pour</a:t>
            </a:r>
            <a:r>
              <a:rPr lang="fr-CA" sz="2000" spc="-8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les</a:t>
            </a:r>
            <a:r>
              <a:rPr lang="fr-CA" sz="2000" spc="-3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habitats</a:t>
            </a:r>
            <a:r>
              <a:rPr lang="fr-CA" sz="2000" spc="-4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rocheux.</a:t>
            </a:r>
            <a:r>
              <a:rPr lang="fr-CA" sz="2000" spc="-35"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Présents </a:t>
            </a:r>
            <a:r>
              <a:rPr lang="fr-CA" sz="2000" noProof="0" dirty="0">
                <a:solidFill>
                  <a:srgbClr val="002457"/>
                </a:solidFill>
                <a:latin typeface="Work Sans Medium"/>
                <a:cs typeface="Work Sans Medium"/>
              </a:rPr>
              <a:t>substrats</a:t>
            </a:r>
            <a:r>
              <a:rPr lang="fr-CA" sz="2000" spc="-15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sablonneux</a:t>
            </a:r>
            <a:endParaRPr lang="fr-CA" sz="2000" noProof="0" dirty="0">
              <a:latin typeface="Work Sans Medium"/>
              <a:cs typeface="Work Sans Medium"/>
            </a:endParaRPr>
          </a:p>
          <a:p>
            <a:pPr marL="241300" marR="375920" indent="-228600">
              <a:lnSpc>
                <a:spcPct val="100000"/>
              </a:lnSpc>
              <a:buChar char="•"/>
              <a:tabLst>
                <a:tab pos="241300" algn="l"/>
              </a:tabLst>
            </a:pPr>
            <a:r>
              <a:rPr lang="fr-CA" sz="2000" noProof="0" dirty="0">
                <a:solidFill>
                  <a:srgbClr val="002457"/>
                </a:solidFill>
                <a:latin typeface="Work Sans Medium"/>
                <a:cs typeface="Work Sans Medium"/>
              </a:rPr>
              <a:t>Compétition</a:t>
            </a:r>
            <a:r>
              <a:rPr lang="fr-CA" sz="2000" spc="-3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avec</a:t>
            </a:r>
            <a:r>
              <a:rPr lang="fr-CA" sz="2000" spc="-2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espèces</a:t>
            </a:r>
            <a:r>
              <a:rPr lang="fr-CA" sz="2000" spc="-2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indigènes</a:t>
            </a:r>
            <a:r>
              <a:rPr lang="fr-CA" sz="2000" spc="-2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pour</a:t>
            </a:r>
            <a:r>
              <a:rPr lang="fr-CA" sz="2000" spc="-70" noProof="0" dirty="0">
                <a:solidFill>
                  <a:srgbClr val="002457"/>
                </a:solidFill>
                <a:latin typeface="Work Sans Medium"/>
                <a:cs typeface="Work Sans Medium"/>
              </a:rPr>
              <a:t> </a:t>
            </a:r>
            <a:r>
              <a:rPr lang="fr-CA" sz="2000" spc="-25" noProof="0" dirty="0">
                <a:solidFill>
                  <a:srgbClr val="002457"/>
                </a:solidFill>
                <a:latin typeface="Work Sans Medium"/>
                <a:cs typeface="Work Sans Medium"/>
              </a:rPr>
              <a:t>la </a:t>
            </a:r>
            <a:r>
              <a:rPr lang="fr-CA" sz="2000" noProof="0" dirty="0">
                <a:solidFill>
                  <a:srgbClr val="002457"/>
                </a:solidFill>
                <a:latin typeface="Work Sans Medium"/>
                <a:cs typeface="Work Sans Medium"/>
              </a:rPr>
              <a:t>nourriture</a:t>
            </a:r>
            <a:r>
              <a:rPr lang="fr-CA" sz="2000" spc="-3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et</a:t>
            </a:r>
            <a:r>
              <a:rPr lang="fr-CA" sz="2000" spc="-3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habitats</a:t>
            </a:r>
            <a:endParaRPr lang="fr-CA" sz="2000" noProof="0" dirty="0">
              <a:latin typeface="Work Sans Medium"/>
              <a:cs typeface="Work Sans Medium"/>
            </a:endParaRPr>
          </a:p>
        </p:txBody>
      </p:sp>
      <p:pic>
        <p:nvPicPr>
          <p:cNvPr id="4" name="object 4"/>
          <p:cNvPicPr/>
          <p:nvPr>
            <p:custDataLst>
              <p:tags r:id="rId2"/>
            </p:custDataLst>
          </p:nvPr>
        </p:nvPicPr>
        <p:blipFill>
          <a:blip r:embed="rId9" cstate="print"/>
          <a:stretch>
            <a:fillRect/>
          </a:stretch>
        </p:blipFill>
        <p:spPr>
          <a:xfrm>
            <a:off x="7024751" y="0"/>
            <a:ext cx="5675249" cy="7772400"/>
          </a:xfrm>
          <a:prstGeom prst="rect">
            <a:avLst/>
          </a:prstGeom>
        </p:spPr>
      </p:pic>
      <p:sp>
        <p:nvSpPr>
          <p:cNvPr id="7" name="object 7"/>
          <p:cNvSpPr txBox="1">
            <a:spLocks noGrp="1"/>
          </p:cNvSpPr>
          <p:nvPr>
            <p:ph type="title"/>
            <p:custDataLst>
              <p:tags r:id="rId3"/>
            </p:custDataLst>
          </p:nvPr>
        </p:nvSpPr>
        <p:spPr>
          <a:xfrm>
            <a:off x="444500" y="1628903"/>
            <a:ext cx="3850004" cy="1709420"/>
          </a:xfrm>
          <a:prstGeom prst="rect">
            <a:avLst/>
          </a:prstGeom>
        </p:spPr>
        <p:txBody>
          <a:bodyPr vert="horz" wrap="square" lIns="0" tIns="127000" rIns="0" bIns="0" rtlCol="0">
            <a:spAutoFit/>
          </a:bodyPr>
          <a:lstStyle/>
          <a:p>
            <a:pPr marL="12700" marR="5080">
              <a:lnSpc>
                <a:spcPts val="4500"/>
              </a:lnSpc>
              <a:spcBef>
                <a:spcPts val="1000"/>
              </a:spcBef>
              <a:tabLst>
                <a:tab pos="1775460" algn="l"/>
                <a:tab pos="2072005" algn="l"/>
              </a:tabLst>
            </a:pPr>
            <a:r>
              <a:rPr lang="fr-CA" sz="4500" spc="-10" noProof="0" dirty="0"/>
              <a:t>Gobie</a:t>
            </a:r>
            <a:r>
              <a:rPr lang="fr-CA" sz="4500" noProof="0" dirty="0"/>
              <a:t>	</a:t>
            </a:r>
            <a:r>
              <a:rPr lang="fr-CA" sz="4500" spc="-50" noProof="0" dirty="0"/>
              <a:t>à </a:t>
            </a:r>
            <a:r>
              <a:rPr lang="fr-CA" sz="4500" spc="-10" noProof="0" dirty="0"/>
              <a:t>taches</a:t>
            </a:r>
            <a:r>
              <a:rPr lang="fr-CA" sz="4500" noProof="0" dirty="0"/>
              <a:t>	</a:t>
            </a:r>
            <a:r>
              <a:rPr lang="fr-CA" sz="4500" spc="-10" noProof="0" dirty="0"/>
              <a:t>noires</a:t>
            </a:r>
            <a:endParaRPr lang="fr-CA" sz="4500" noProof="0" dirty="0"/>
          </a:p>
          <a:p>
            <a:pPr marL="12700">
              <a:lnSpc>
                <a:spcPct val="100000"/>
              </a:lnSpc>
              <a:spcBef>
                <a:spcPts val="960"/>
              </a:spcBef>
            </a:pPr>
            <a:r>
              <a:rPr lang="fr-CA" sz="2000" b="0" noProof="0" dirty="0">
                <a:latin typeface="Work Sans"/>
                <a:cs typeface="Work Sans"/>
              </a:rPr>
              <a:t>(</a:t>
            </a:r>
            <a:r>
              <a:rPr lang="fr-CA" sz="2000" b="0" i="1" noProof="0" dirty="0" err="1">
                <a:latin typeface="Work Sans"/>
                <a:cs typeface="Work Sans"/>
              </a:rPr>
              <a:t>Neogobius</a:t>
            </a:r>
            <a:r>
              <a:rPr lang="fr-CA" sz="2000" b="0" i="1" spc="-120" noProof="0" dirty="0">
                <a:latin typeface="Work Sans"/>
                <a:cs typeface="Work Sans"/>
              </a:rPr>
              <a:t> </a:t>
            </a:r>
            <a:r>
              <a:rPr lang="fr-CA" sz="2000" b="0" i="1" spc="-10" noProof="0" dirty="0" err="1">
                <a:latin typeface="Work Sans"/>
                <a:cs typeface="Work Sans"/>
              </a:rPr>
              <a:t>melanostomus</a:t>
            </a:r>
            <a:r>
              <a:rPr lang="fr-CA" sz="2000" b="0" spc="-10" noProof="0" dirty="0">
                <a:latin typeface="Work Sans"/>
                <a:cs typeface="Work Sans"/>
              </a:rPr>
              <a:t>)</a:t>
            </a:r>
            <a:endParaRPr lang="fr-CA" sz="2000" noProof="0" dirty="0">
              <a:latin typeface="Work Sans"/>
              <a:cs typeface="Work Sans"/>
            </a:endParaRPr>
          </a:p>
        </p:txBody>
      </p:sp>
      <p:sp>
        <p:nvSpPr>
          <p:cNvPr id="8" name="object 8"/>
          <p:cNvSpPr/>
          <p:nvPr>
            <p:custDataLst>
              <p:tags r:id="rId4"/>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0" name="object 10"/>
          <p:cNvSpPr txBox="1"/>
          <p:nvPr>
            <p:custDataLst>
              <p:tags r:id="rId5"/>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3" name="object 10">
            <a:extLst>
              <a:ext uri="{FF2B5EF4-FFF2-40B4-BE49-F238E27FC236}">
                <a16:creationId xmlns:a16="http://schemas.microsoft.com/office/drawing/2014/main" id="{7F194FE7-10C2-E90E-CE21-188204AB5087}"/>
              </a:ext>
            </a:extLst>
          </p:cNvPr>
          <p:cNvSpPr txBox="1"/>
          <p:nvPr>
            <p:custDataLst>
              <p:tags r:id="rId6"/>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444500" y="1522091"/>
            <a:ext cx="4442460" cy="1282700"/>
          </a:xfrm>
          <a:prstGeom prst="rect">
            <a:avLst/>
          </a:prstGeom>
        </p:spPr>
        <p:txBody>
          <a:bodyPr vert="horz" wrap="square" lIns="0" tIns="127000" rIns="0" bIns="0" rtlCol="0">
            <a:spAutoFit/>
          </a:bodyPr>
          <a:lstStyle/>
          <a:p>
            <a:pPr marL="12700" marR="5080">
              <a:lnSpc>
                <a:spcPts val="4500"/>
              </a:lnSpc>
              <a:spcBef>
                <a:spcPts val="1000"/>
              </a:spcBef>
              <a:tabLst>
                <a:tab pos="743585" algn="l"/>
                <a:tab pos="2226945" algn="l"/>
              </a:tabLst>
            </a:pPr>
            <a:r>
              <a:rPr lang="fr-CA" sz="4500" spc="-10" noProof="0" dirty="0"/>
              <a:t>Moules</a:t>
            </a:r>
            <a:r>
              <a:rPr lang="fr-CA" sz="4500" noProof="0" dirty="0"/>
              <a:t>	</a:t>
            </a:r>
            <a:r>
              <a:rPr lang="fr-CA" sz="4500" spc="-10" noProof="0" dirty="0"/>
              <a:t>zébrées </a:t>
            </a:r>
            <a:r>
              <a:rPr lang="fr-CA" sz="4500" spc="-25" noProof="0" dirty="0"/>
              <a:t>et</a:t>
            </a:r>
            <a:r>
              <a:rPr lang="fr-CA" sz="4500" noProof="0" dirty="0"/>
              <a:t>	</a:t>
            </a:r>
            <a:r>
              <a:rPr lang="fr-CA" sz="4500" spc="-10" noProof="0" dirty="0"/>
              <a:t>quagga</a:t>
            </a:r>
            <a:endParaRPr lang="fr-CA" sz="4500" noProof="0" dirty="0"/>
          </a:p>
        </p:txBody>
      </p:sp>
      <p:sp>
        <p:nvSpPr>
          <p:cNvPr id="3" name="object 3"/>
          <p:cNvSpPr txBox="1"/>
          <p:nvPr>
            <p:custDataLst>
              <p:tags r:id="rId2"/>
            </p:custDataLst>
          </p:nvPr>
        </p:nvSpPr>
        <p:spPr>
          <a:xfrm>
            <a:off x="444500" y="2969666"/>
            <a:ext cx="6057900" cy="3206006"/>
          </a:xfrm>
          <a:prstGeom prst="rect">
            <a:avLst/>
          </a:prstGeom>
        </p:spPr>
        <p:txBody>
          <a:bodyPr vert="horz" wrap="square" lIns="0" tIns="12700" rIns="0" bIns="0" rtlCol="0">
            <a:spAutoFit/>
          </a:bodyPr>
          <a:lstStyle/>
          <a:p>
            <a:pPr marL="12700">
              <a:lnSpc>
                <a:spcPct val="100000"/>
              </a:lnSpc>
              <a:spcBef>
                <a:spcPts val="100"/>
              </a:spcBef>
            </a:pPr>
            <a:r>
              <a:rPr lang="fr-CA" sz="2000" i="1" spc="-10" noProof="0" dirty="0">
                <a:solidFill>
                  <a:srgbClr val="006CE6"/>
                </a:solidFill>
                <a:latin typeface="Work Sans"/>
                <a:cs typeface="Work Sans"/>
              </a:rPr>
              <a:t>(</a:t>
            </a:r>
            <a:r>
              <a:rPr lang="fr-CA" sz="2000" i="1" spc="-10" noProof="0" dirty="0" err="1">
                <a:solidFill>
                  <a:srgbClr val="006CE6"/>
                </a:solidFill>
                <a:latin typeface="Work Sans"/>
                <a:cs typeface="Work Sans"/>
              </a:rPr>
              <a:t>Dreissena</a:t>
            </a:r>
            <a:r>
              <a:rPr lang="fr-CA" sz="2000" i="1" spc="-114" noProof="0" dirty="0">
                <a:solidFill>
                  <a:srgbClr val="006CE6"/>
                </a:solidFill>
                <a:latin typeface="Work Sans"/>
                <a:cs typeface="Work Sans"/>
              </a:rPr>
              <a:t> </a:t>
            </a:r>
            <a:r>
              <a:rPr lang="fr-CA" sz="2000" i="1" noProof="0" dirty="0" err="1">
                <a:solidFill>
                  <a:srgbClr val="006CE6"/>
                </a:solidFill>
                <a:latin typeface="Work Sans"/>
                <a:cs typeface="Work Sans"/>
              </a:rPr>
              <a:t>polymorpha</a:t>
            </a:r>
            <a:r>
              <a:rPr lang="fr-CA" sz="2000" i="1" noProof="0" dirty="0">
                <a:solidFill>
                  <a:srgbClr val="006CE6"/>
                </a:solidFill>
                <a:latin typeface="Work Sans"/>
                <a:cs typeface="Work Sans"/>
              </a:rPr>
              <a:t>;</a:t>
            </a:r>
            <a:r>
              <a:rPr lang="fr-CA" sz="2000" i="1" spc="-110" noProof="0" dirty="0">
                <a:solidFill>
                  <a:srgbClr val="006CE6"/>
                </a:solidFill>
                <a:latin typeface="Work Sans"/>
                <a:cs typeface="Work Sans"/>
              </a:rPr>
              <a:t> </a:t>
            </a:r>
            <a:r>
              <a:rPr lang="fr-CA" sz="2000" i="1" noProof="0" dirty="0" err="1">
                <a:solidFill>
                  <a:srgbClr val="006CE6"/>
                </a:solidFill>
                <a:latin typeface="Work Sans"/>
                <a:cs typeface="Work Sans"/>
              </a:rPr>
              <a:t>Dreissena</a:t>
            </a:r>
            <a:r>
              <a:rPr lang="fr-CA" sz="2000" i="1" spc="-114" noProof="0" dirty="0">
                <a:solidFill>
                  <a:srgbClr val="006CE6"/>
                </a:solidFill>
                <a:latin typeface="Work Sans"/>
                <a:cs typeface="Work Sans"/>
              </a:rPr>
              <a:t> </a:t>
            </a:r>
            <a:r>
              <a:rPr lang="fr-CA" sz="2000" i="1" noProof="0" dirty="0" err="1">
                <a:solidFill>
                  <a:srgbClr val="006CE6"/>
                </a:solidFill>
                <a:latin typeface="Work Sans"/>
                <a:cs typeface="Work Sans"/>
              </a:rPr>
              <a:t>rostriformis</a:t>
            </a:r>
            <a:r>
              <a:rPr lang="fr-CA" sz="2000" i="1" spc="-110" noProof="0" dirty="0">
                <a:solidFill>
                  <a:srgbClr val="006CE6"/>
                </a:solidFill>
                <a:latin typeface="Work Sans"/>
                <a:cs typeface="Work Sans"/>
              </a:rPr>
              <a:t> </a:t>
            </a:r>
            <a:r>
              <a:rPr lang="fr-CA" sz="2000" i="1" spc="-50" noProof="0" dirty="0">
                <a:solidFill>
                  <a:srgbClr val="006CE6"/>
                </a:solidFill>
                <a:latin typeface="Work Sans"/>
                <a:cs typeface="Work Sans"/>
              </a:rPr>
              <a:t>)</a:t>
            </a:r>
            <a:endParaRPr lang="fr-CA" sz="2000" noProof="0" dirty="0">
              <a:latin typeface="Work Sans"/>
              <a:cs typeface="Work Sans"/>
            </a:endParaRPr>
          </a:p>
          <a:p>
            <a:pPr>
              <a:lnSpc>
                <a:spcPct val="100000"/>
              </a:lnSpc>
              <a:spcBef>
                <a:spcPts val="925"/>
              </a:spcBef>
            </a:pPr>
            <a:endParaRPr lang="fr-CA" sz="2000" noProof="0" dirty="0">
              <a:latin typeface="Work Sans"/>
              <a:cs typeface="Work Sans"/>
            </a:endParaRPr>
          </a:p>
          <a:p>
            <a:pPr marL="241300" indent="-228600">
              <a:lnSpc>
                <a:spcPct val="100000"/>
              </a:lnSpc>
              <a:buChar char="•"/>
              <a:tabLst>
                <a:tab pos="241300" algn="l"/>
              </a:tabLst>
            </a:pPr>
            <a:r>
              <a:rPr lang="fr-CA" sz="2000" spc="-20" noProof="0" dirty="0">
                <a:solidFill>
                  <a:srgbClr val="002457"/>
                </a:solidFill>
                <a:latin typeface="Work Sans Medium"/>
                <a:cs typeface="Work Sans Medium"/>
              </a:rPr>
              <a:t>20-</a:t>
            </a:r>
            <a:r>
              <a:rPr lang="fr-CA" sz="2000" noProof="0" dirty="0">
                <a:solidFill>
                  <a:srgbClr val="002457"/>
                </a:solidFill>
                <a:latin typeface="Work Sans Medium"/>
                <a:cs typeface="Work Sans Medium"/>
              </a:rPr>
              <a:t>40</a:t>
            </a:r>
            <a:r>
              <a:rPr lang="fr-CA" sz="2000" spc="-1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mm</a:t>
            </a:r>
            <a:r>
              <a:rPr lang="fr-CA" sz="2000" spc="-1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de</a:t>
            </a:r>
            <a:r>
              <a:rPr lang="fr-CA" sz="2000" spc="-10" noProof="0" dirty="0">
                <a:solidFill>
                  <a:srgbClr val="002457"/>
                </a:solidFill>
                <a:latin typeface="Work Sans Medium"/>
                <a:cs typeface="Work Sans Medium"/>
              </a:rPr>
              <a:t> </a:t>
            </a:r>
            <a:r>
              <a:rPr lang="fr-CA" sz="2000" spc="-20" noProof="0" dirty="0">
                <a:solidFill>
                  <a:srgbClr val="002457"/>
                </a:solidFill>
                <a:latin typeface="Work Sans Medium"/>
                <a:cs typeface="Work Sans Medium"/>
              </a:rPr>
              <a:t>long</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Grande</a:t>
            </a:r>
            <a:r>
              <a:rPr lang="fr-CA" sz="2000" spc="-1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capacité</a:t>
            </a:r>
            <a:r>
              <a:rPr lang="fr-CA" sz="2000" spc="-1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de</a:t>
            </a:r>
            <a:r>
              <a:rPr lang="fr-CA" sz="2000" spc="-45"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filtration</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Augmentation</a:t>
            </a:r>
            <a:r>
              <a:rPr lang="fr-CA" sz="2000" spc="-65" noProof="0" dirty="0">
                <a:solidFill>
                  <a:srgbClr val="002457"/>
                </a:solidFill>
                <a:latin typeface="Work Sans Medium"/>
                <a:cs typeface="Work Sans Medium"/>
              </a:rPr>
              <a:t> de </a:t>
            </a:r>
            <a:r>
              <a:rPr lang="fr-CA" sz="2000" noProof="0" dirty="0">
                <a:solidFill>
                  <a:srgbClr val="002457"/>
                </a:solidFill>
                <a:latin typeface="Work Sans Medium"/>
                <a:cs typeface="Work Sans Medium"/>
              </a:rPr>
              <a:t>la clarté</a:t>
            </a:r>
            <a:r>
              <a:rPr lang="fr-CA" sz="2000" spc="-6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de</a:t>
            </a:r>
            <a:r>
              <a:rPr lang="fr-CA" sz="2000" spc="-6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l’eau</a:t>
            </a:r>
            <a:endParaRPr lang="fr-CA" sz="2000" noProof="0" dirty="0">
              <a:latin typeface="Work Sans Medium"/>
              <a:cs typeface="Work Sans Medium"/>
            </a:endParaRPr>
          </a:p>
          <a:p>
            <a:pPr marL="241300" marR="928369" indent="-228600">
              <a:lnSpc>
                <a:spcPct val="100000"/>
              </a:lnSpc>
              <a:buChar char="•"/>
              <a:tabLst>
                <a:tab pos="241300" algn="l"/>
              </a:tabLst>
            </a:pPr>
            <a:r>
              <a:rPr lang="fr-CA" sz="2000" noProof="0" dirty="0">
                <a:solidFill>
                  <a:srgbClr val="002457"/>
                </a:solidFill>
                <a:latin typeface="Work Sans Medium"/>
                <a:cs typeface="Work Sans Medium"/>
              </a:rPr>
              <a:t>Changement</a:t>
            </a:r>
            <a:r>
              <a:rPr lang="fr-CA" sz="2000" spc="-4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dans</a:t>
            </a:r>
            <a:r>
              <a:rPr lang="fr-CA" sz="2000" spc="-4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le</a:t>
            </a:r>
            <a:r>
              <a:rPr lang="fr-CA" sz="2000" spc="-7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flux</a:t>
            </a:r>
            <a:r>
              <a:rPr lang="fr-CA" sz="2000" spc="-7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d’énergie</a:t>
            </a:r>
            <a:r>
              <a:rPr lang="fr-CA" sz="2000" spc="-4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pélagique à</a:t>
            </a:r>
            <a:r>
              <a:rPr lang="fr-CA" sz="2000" spc="-40" noProof="0" dirty="0">
                <a:solidFill>
                  <a:srgbClr val="002457"/>
                </a:solidFill>
                <a:latin typeface="Work Sans Medium"/>
                <a:cs typeface="Work Sans Medium"/>
              </a:rPr>
              <a:t> </a:t>
            </a:r>
            <a:r>
              <a:rPr lang="fr-CA" sz="2000" spc="-10" noProof="0" dirty="0">
                <a:solidFill>
                  <a:srgbClr val="002457"/>
                </a:solidFill>
                <a:latin typeface="Work Sans Medium"/>
                <a:cs typeface="Work Sans Medium"/>
              </a:rPr>
              <a:t>benthique</a:t>
            </a:r>
            <a:endParaRPr lang="fr-CA" sz="2000" noProof="0" dirty="0">
              <a:latin typeface="Work Sans Medium"/>
              <a:cs typeface="Work Sans Medium"/>
            </a:endParaRPr>
          </a:p>
          <a:p>
            <a:pPr marL="241300" indent="-228600">
              <a:lnSpc>
                <a:spcPct val="100000"/>
              </a:lnSpc>
              <a:buChar char="•"/>
              <a:tabLst>
                <a:tab pos="241300" algn="l"/>
              </a:tabLst>
            </a:pPr>
            <a:r>
              <a:rPr lang="fr-CA" sz="2000" noProof="0" dirty="0">
                <a:solidFill>
                  <a:srgbClr val="002457"/>
                </a:solidFill>
                <a:latin typeface="Work Sans Medium"/>
                <a:cs typeface="Work Sans Medium"/>
              </a:rPr>
              <a:t>Réduction</a:t>
            </a:r>
            <a:r>
              <a:rPr lang="fr-CA" sz="2000" spc="-45" noProof="0" dirty="0">
                <a:solidFill>
                  <a:srgbClr val="002457"/>
                </a:solidFill>
                <a:latin typeface="Work Sans Medium"/>
                <a:cs typeface="Work Sans Medium"/>
              </a:rPr>
              <a:t> du </a:t>
            </a:r>
            <a:r>
              <a:rPr lang="fr-CA" sz="2000" spc="-10" noProof="0" dirty="0">
                <a:solidFill>
                  <a:srgbClr val="002457"/>
                </a:solidFill>
                <a:latin typeface="Work Sans Medium"/>
                <a:cs typeface="Work Sans Medium"/>
              </a:rPr>
              <a:t>phytoplancton</a:t>
            </a:r>
            <a:endParaRPr lang="fr-CA" sz="2000" noProof="0" dirty="0">
              <a:latin typeface="Work Sans Medium"/>
              <a:cs typeface="Work Sans Medium"/>
            </a:endParaRPr>
          </a:p>
          <a:p>
            <a:pPr marL="241300" marR="914400" indent="-228600">
              <a:lnSpc>
                <a:spcPct val="100000"/>
              </a:lnSpc>
              <a:buChar char="•"/>
              <a:tabLst>
                <a:tab pos="241300" algn="l"/>
              </a:tabLst>
            </a:pPr>
            <a:r>
              <a:rPr lang="fr-CA" sz="2000" noProof="0" dirty="0">
                <a:solidFill>
                  <a:srgbClr val="002457"/>
                </a:solidFill>
                <a:latin typeface="Work Sans Medium"/>
                <a:cs typeface="Work Sans Medium"/>
              </a:rPr>
              <a:t>Couvrent le substrat</a:t>
            </a:r>
            <a:r>
              <a:rPr lang="fr-CA" sz="2000" spc="-60"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rocheux,</a:t>
            </a:r>
            <a:r>
              <a:rPr lang="fr-CA" sz="2000" spc="-20" noProof="0" dirty="0">
                <a:solidFill>
                  <a:srgbClr val="002457"/>
                </a:solidFill>
                <a:latin typeface="Work Sans Medium"/>
                <a:cs typeface="Work Sans Medium"/>
              </a:rPr>
              <a:t> sont </a:t>
            </a:r>
            <a:r>
              <a:rPr lang="fr-CA" sz="2000" noProof="0" dirty="0">
                <a:solidFill>
                  <a:srgbClr val="002457"/>
                </a:solidFill>
                <a:latin typeface="Work Sans Medium"/>
                <a:cs typeface="Work Sans Medium"/>
              </a:rPr>
              <a:t>retrouvé</a:t>
            </a:r>
            <a:r>
              <a:rPr lang="fr-CA" sz="2000" spc="-45" noProof="0" dirty="0">
                <a:solidFill>
                  <a:srgbClr val="002457"/>
                </a:solidFill>
                <a:latin typeface="Work Sans Medium"/>
                <a:cs typeface="Work Sans Medium"/>
              </a:rPr>
              <a:t>es </a:t>
            </a:r>
            <a:r>
              <a:rPr lang="fr-CA" sz="2000" noProof="0" dirty="0">
                <a:solidFill>
                  <a:srgbClr val="002457"/>
                </a:solidFill>
                <a:latin typeface="Work Sans Medium"/>
                <a:cs typeface="Work Sans Medium"/>
              </a:rPr>
              <a:t>dans</a:t>
            </a:r>
            <a:r>
              <a:rPr lang="fr-CA" sz="2000" spc="-4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les</a:t>
            </a:r>
            <a:r>
              <a:rPr lang="fr-CA" sz="2000" spc="-45" noProof="0" dirty="0">
                <a:solidFill>
                  <a:srgbClr val="002457"/>
                </a:solidFill>
                <a:latin typeface="Work Sans Medium"/>
                <a:cs typeface="Work Sans Medium"/>
              </a:rPr>
              <a:t> </a:t>
            </a:r>
            <a:r>
              <a:rPr lang="fr-CA" sz="2000" noProof="0" dirty="0">
                <a:solidFill>
                  <a:srgbClr val="002457"/>
                </a:solidFill>
                <a:latin typeface="Work Sans Medium"/>
                <a:cs typeface="Work Sans Medium"/>
              </a:rPr>
              <a:t>substrat</a:t>
            </a:r>
            <a:r>
              <a:rPr lang="fr-CA" sz="2000" spc="-45" noProof="0" dirty="0">
                <a:solidFill>
                  <a:srgbClr val="002457"/>
                </a:solidFill>
                <a:latin typeface="Work Sans Medium"/>
                <a:cs typeface="Work Sans Medium"/>
              </a:rPr>
              <a:t>s </a:t>
            </a:r>
            <a:r>
              <a:rPr lang="fr-CA" sz="2000" spc="-10" noProof="0" dirty="0">
                <a:solidFill>
                  <a:srgbClr val="002457"/>
                </a:solidFill>
                <a:latin typeface="Work Sans Medium"/>
                <a:cs typeface="Work Sans Medium"/>
              </a:rPr>
              <a:t>mou.</a:t>
            </a:r>
            <a:endParaRPr lang="fr-CA" sz="2000" noProof="0" dirty="0">
              <a:latin typeface="Work Sans Medium"/>
              <a:cs typeface="Work Sans Medium"/>
            </a:endParaRPr>
          </a:p>
        </p:txBody>
      </p:sp>
      <p:pic>
        <p:nvPicPr>
          <p:cNvPr id="5" name="object 5"/>
          <p:cNvPicPr/>
          <p:nvPr>
            <p:custDataLst>
              <p:tags r:id="rId3"/>
            </p:custDataLst>
          </p:nvPr>
        </p:nvPicPr>
        <p:blipFill>
          <a:blip r:embed="rId8" cstate="print"/>
          <a:stretch>
            <a:fillRect/>
          </a:stretch>
        </p:blipFill>
        <p:spPr>
          <a:xfrm>
            <a:off x="7024754" y="0"/>
            <a:ext cx="5675245" cy="7772400"/>
          </a:xfrm>
          <a:prstGeom prst="rect">
            <a:avLst/>
          </a:prstGeom>
        </p:spPr>
      </p:pic>
      <p:sp>
        <p:nvSpPr>
          <p:cNvPr id="8" name="object 8"/>
          <p:cNvSpPr/>
          <p:nvPr>
            <p:custDataLst>
              <p:tags r:id="rId4"/>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0" name="object 10"/>
          <p:cNvSpPr txBox="1"/>
          <p:nvPr>
            <p:custDataLst>
              <p:tags r:id="rId5"/>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4" name="object 10">
            <a:extLst>
              <a:ext uri="{FF2B5EF4-FFF2-40B4-BE49-F238E27FC236}">
                <a16:creationId xmlns:a16="http://schemas.microsoft.com/office/drawing/2014/main" id="{DD0FDA1C-9E4C-DA28-58FE-EC5479F02499}"/>
              </a:ext>
            </a:extLst>
          </p:cNvPr>
          <p:cNvSpPr txBox="1"/>
          <p:nvPr>
            <p:custDataLst>
              <p:tags r:id="rId6"/>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object 3"/>
          <p:cNvPicPr/>
          <p:nvPr>
            <p:custDataLst>
              <p:tags r:id="rId1"/>
            </p:custDataLst>
          </p:nvPr>
        </p:nvPicPr>
        <p:blipFill>
          <a:blip r:embed="rId7" cstate="print"/>
          <a:stretch>
            <a:fillRect/>
          </a:stretch>
        </p:blipFill>
        <p:spPr>
          <a:xfrm>
            <a:off x="5248932" y="787987"/>
            <a:ext cx="5420858" cy="6460708"/>
          </a:xfrm>
          <a:prstGeom prst="rect">
            <a:avLst/>
          </a:prstGeom>
        </p:spPr>
      </p:pic>
      <p:sp>
        <p:nvSpPr>
          <p:cNvPr id="5" name="object 5"/>
          <p:cNvSpPr txBox="1"/>
          <p:nvPr>
            <p:custDataLst>
              <p:tags r:id="rId2"/>
            </p:custDataLst>
          </p:nvPr>
        </p:nvSpPr>
        <p:spPr>
          <a:xfrm>
            <a:off x="444500" y="3098163"/>
            <a:ext cx="4189095" cy="1625600"/>
          </a:xfrm>
          <a:prstGeom prst="rect">
            <a:avLst/>
          </a:prstGeom>
        </p:spPr>
        <p:txBody>
          <a:bodyPr vert="horz" wrap="square" lIns="0" tIns="88900" rIns="0" bIns="0" rtlCol="0">
            <a:spAutoFit/>
          </a:bodyPr>
          <a:lstStyle/>
          <a:p>
            <a:pPr marL="12700" marR="5080">
              <a:lnSpc>
                <a:spcPts val="3000"/>
              </a:lnSpc>
              <a:spcBef>
                <a:spcPts val="700"/>
              </a:spcBef>
            </a:pPr>
            <a:r>
              <a:rPr lang="fr-CA" sz="3000" b="1" noProof="0" dirty="0">
                <a:solidFill>
                  <a:srgbClr val="006CE6"/>
                </a:solidFill>
                <a:latin typeface="Work Sans Black"/>
                <a:cs typeface="Work Sans Black"/>
              </a:rPr>
              <a:t>Réseau</a:t>
            </a:r>
            <a:r>
              <a:rPr lang="fr-CA" sz="3000" b="1" spc="-85"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trophique</a:t>
            </a:r>
            <a:r>
              <a:rPr lang="fr-CA" sz="3000" b="1" spc="-80" noProof="0" dirty="0">
                <a:solidFill>
                  <a:srgbClr val="006CE6"/>
                </a:solidFill>
                <a:latin typeface="Work Sans Black"/>
                <a:cs typeface="Work Sans Black"/>
              </a:rPr>
              <a:t> </a:t>
            </a:r>
            <a:r>
              <a:rPr lang="fr-CA" sz="3000" b="1" spc="-25" noProof="0" dirty="0">
                <a:solidFill>
                  <a:srgbClr val="006CE6"/>
                </a:solidFill>
                <a:latin typeface="Work Sans Black"/>
                <a:cs typeface="Work Sans Black"/>
              </a:rPr>
              <a:t>en </a:t>
            </a:r>
            <a:r>
              <a:rPr lang="fr-CA" sz="3000" b="1" noProof="0" dirty="0">
                <a:solidFill>
                  <a:srgbClr val="006CE6"/>
                </a:solidFill>
                <a:latin typeface="Work Sans Black"/>
                <a:cs typeface="Work Sans Black"/>
              </a:rPr>
              <a:t>présence</a:t>
            </a:r>
            <a:r>
              <a:rPr lang="fr-CA" sz="3000" b="1" spc="-15"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d’espèces </a:t>
            </a:r>
            <a:r>
              <a:rPr lang="fr-CA" sz="3000" b="1" noProof="0" dirty="0">
                <a:solidFill>
                  <a:srgbClr val="006CE6"/>
                </a:solidFill>
                <a:latin typeface="Work Sans Black"/>
                <a:cs typeface="Work Sans Black"/>
              </a:rPr>
              <a:t>envahissantes</a:t>
            </a:r>
            <a:r>
              <a:rPr lang="fr-CA" sz="3000" b="1" spc="-35"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dans</a:t>
            </a:r>
            <a:r>
              <a:rPr lang="fr-CA" sz="3000" b="1" spc="-35" noProof="0" dirty="0">
                <a:solidFill>
                  <a:srgbClr val="006CE6"/>
                </a:solidFill>
                <a:latin typeface="Work Sans Black"/>
                <a:cs typeface="Work Sans Black"/>
              </a:rPr>
              <a:t> </a:t>
            </a:r>
            <a:r>
              <a:rPr lang="fr-CA" sz="3000" b="1" spc="-25" noProof="0" dirty="0">
                <a:solidFill>
                  <a:srgbClr val="006CE6"/>
                </a:solidFill>
                <a:latin typeface="Work Sans Black"/>
                <a:cs typeface="Work Sans Black"/>
              </a:rPr>
              <a:t>le </a:t>
            </a:r>
            <a:r>
              <a:rPr lang="fr-CA" sz="3000" b="1" noProof="0" dirty="0">
                <a:solidFill>
                  <a:srgbClr val="006CE6"/>
                </a:solidFill>
                <a:latin typeface="Work Sans Black"/>
                <a:cs typeface="Work Sans Black"/>
              </a:rPr>
              <a:t>Haut</a:t>
            </a:r>
            <a:r>
              <a:rPr lang="fr-CA" sz="3000" b="1" spc="-30" noProof="0" dirty="0">
                <a:solidFill>
                  <a:srgbClr val="006CE6"/>
                </a:solidFill>
                <a:latin typeface="Work Sans Black"/>
                <a:cs typeface="Work Sans Black"/>
              </a:rPr>
              <a:t> </a:t>
            </a:r>
            <a:r>
              <a:rPr lang="fr-CA" sz="3000" b="1" spc="-40" noProof="0" dirty="0">
                <a:solidFill>
                  <a:srgbClr val="006CE6"/>
                </a:solidFill>
                <a:latin typeface="Work Sans Black"/>
                <a:cs typeface="Work Sans Black"/>
              </a:rPr>
              <a:t>Saint-</a:t>
            </a:r>
            <a:r>
              <a:rPr lang="fr-CA" sz="3000" b="1" spc="-10" noProof="0" dirty="0">
                <a:solidFill>
                  <a:srgbClr val="006CE6"/>
                </a:solidFill>
                <a:latin typeface="Work Sans Black"/>
                <a:cs typeface="Work Sans Black"/>
              </a:rPr>
              <a:t>Laurent</a:t>
            </a:r>
            <a:endParaRPr lang="fr-CA" sz="3000" noProof="0" dirty="0">
              <a:latin typeface="Work Sans Black"/>
              <a:cs typeface="Work Sans Black"/>
            </a:endParaRPr>
          </a:p>
        </p:txBody>
      </p:sp>
      <p:sp>
        <p:nvSpPr>
          <p:cNvPr id="7" name="object 7"/>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 name="object 10">
            <a:extLst>
              <a:ext uri="{FF2B5EF4-FFF2-40B4-BE49-F238E27FC236}">
                <a16:creationId xmlns:a16="http://schemas.microsoft.com/office/drawing/2014/main" id="{A2CEE878-8E75-1269-634C-33A8DD2CD388}"/>
              </a:ext>
            </a:extLst>
          </p:cNvPr>
          <p:cNvSpPr txBox="1"/>
          <p:nvPr>
            <p:custDataLst>
              <p:tags r:id="rId4"/>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custDataLst>
              <p:tags r:id="rId1"/>
            </p:custDataLst>
          </p:nvPr>
        </p:nvSpPr>
        <p:spPr>
          <a:xfrm>
            <a:off x="444500" y="2717163"/>
            <a:ext cx="4025265" cy="2387600"/>
          </a:xfrm>
          <a:prstGeom prst="rect">
            <a:avLst/>
          </a:prstGeom>
        </p:spPr>
        <p:txBody>
          <a:bodyPr vert="horz" wrap="square" lIns="0" tIns="88900" rIns="0" bIns="0" rtlCol="0">
            <a:spAutoFit/>
          </a:bodyPr>
          <a:lstStyle/>
          <a:p>
            <a:pPr marL="12700" marR="5080">
              <a:lnSpc>
                <a:spcPts val="3000"/>
              </a:lnSpc>
              <a:spcBef>
                <a:spcPts val="700"/>
              </a:spcBef>
            </a:pPr>
            <a:r>
              <a:rPr lang="fr-CA" sz="3000" b="1" noProof="0" dirty="0">
                <a:solidFill>
                  <a:srgbClr val="006CE6"/>
                </a:solidFill>
                <a:latin typeface="Work Sans Black"/>
                <a:cs typeface="Work Sans Black"/>
              </a:rPr>
              <a:t>Gobies</a:t>
            </a:r>
            <a:r>
              <a:rPr lang="fr-CA" sz="3000" b="1" spc="-20"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et</a:t>
            </a:r>
            <a:r>
              <a:rPr lang="fr-CA" sz="3000" b="1" spc="-15"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moules </a:t>
            </a:r>
            <a:r>
              <a:rPr lang="fr-CA" sz="3000" b="1" noProof="0" dirty="0" err="1">
                <a:solidFill>
                  <a:srgbClr val="006CE6"/>
                </a:solidFill>
                <a:latin typeface="Work Sans Black"/>
                <a:cs typeface="Work Sans Black"/>
              </a:rPr>
              <a:t>dreissenidae</a:t>
            </a:r>
            <a:r>
              <a:rPr lang="fr-CA" sz="3000" b="1" spc="-15"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limités </a:t>
            </a:r>
            <a:r>
              <a:rPr lang="fr-CA" sz="3000" b="1" noProof="0" dirty="0">
                <a:solidFill>
                  <a:srgbClr val="006CE6"/>
                </a:solidFill>
                <a:latin typeface="Work Sans Black"/>
                <a:cs typeface="Work Sans Black"/>
              </a:rPr>
              <a:t>par</a:t>
            </a:r>
            <a:r>
              <a:rPr lang="fr-CA" sz="3000" b="1" spc="-50"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la</a:t>
            </a:r>
            <a:r>
              <a:rPr lang="fr-CA" sz="3000" b="1" spc="-15"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conductivité </a:t>
            </a:r>
            <a:r>
              <a:rPr lang="fr-CA" sz="3000" b="1" noProof="0" dirty="0">
                <a:solidFill>
                  <a:srgbClr val="006CE6"/>
                </a:solidFill>
                <a:latin typeface="Work Sans Black"/>
                <a:cs typeface="Work Sans Black"/>
              </a:rPr>
              <a:t>de</a:t>
            </a:r>
            <a:r>
              <a:rPr lang="fr-CA" sz="3000" b="1" spc="-60" noProof="0" dirty="0">
                <a:solidFill>
                  <a:srgbClr val="006CE6"/>
                </a:solidFill>
                <a:latin typeface="Work Sans Black"/>
                <a:cs typeface="Work Sans Black"/>
              </a:rPr>
              <a:t> </a:t>
            </a:r>
            <a:r>
              <a:rPr lang="fr-CA" sz="3000" b="1" spc="-25" noProof="0" dirty="0">
                <a:solidFill>
                  <a:srgbClr val="006CE6"/>
                </a:solidFill>
                <a:latin typeface="Work Sans Black"/>
                <a:cs typeface="Work Sans Black"/>
              </a:rPr>
              <a:t>l’eau</a:t>
            </a:r>
            <a:r>
              <a:rPr lang="fr-CA" sz="3000" b="1" spc="-60"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ou</a:t>
            </a:r>
            <a:r>
              <a:rPr lang="fr-CA" sz="3000" b="1" spc="-55" noProof="0" dirty="0">
                <a:solidFill>
                  <a:srgbClr val="006CE6"/>
                </a:solidFill>
                <a:latin typeface="Work Sans Black"/>
                <a:cs typeface="Work Sans Black"/>
              </a:rPr>
              <a:t> </a:t>
            </a:r>
            <a:r>
              <a:rPr lang="fr-CA" sz="3000" b="1" noProof="0" dirty="0">
                <a:solidFill>
                  <a:srgbClr val="006CE6"/>
                </a:solidFill>
                <a:latin typeface="Work Sans Black"/>
                <a:cs typeface="Work Sans Black"/>
              </a:rPr>
              <a:t>une</a:t>
            </a:r>
            <a:r>
              <a:rPr lang="fr-CA" sz="3000" b="1" spc="-60"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faible concentration</a:t>
            </a:r>
            <a:r>
              <a:rPr lang="fr-CA" sz="3000" b="1" spc="-150" noProof="0" dirty="0">
                <a:solidFill>
                  <a:srgbClr val="006CE6"/>
                </a:solidFill>
                <a:latin typeface="Work Sans Black"/>
                <a:cs typeface="Work Sans Black"/>
              </a:rPr>
              <a:t> </a:t>
            </a:r>
            <a:r>
              <a:rPr lang="fr-CA" sz="3000" b="1" spc="-25" noProof="0" dirty="0">
                <a:solidFill>
                  <a:srgbClr val="006CE6"/>
                </a:solidFill>
                <a:latin typeface="Work Sans Black"/>
                <a:cs typeface="Work Sans Black"/>
              </a:rPr>
              <a:t>en </a:t>
            </a:r>
            <a:r>
              <a:rPr lang="fr-CA" sz="3000" b="1" noProof="0" dirty="0">
                <a:solidFill>
                  <a:srgbClr val="006CE6"/>
                </a:solidFill>
                <a:latin typeface="Work Sans Black"/>
                <a:cs typeface="Work Sans Black"/>
              </a:rPr>
              <a:t>ions</a:t>
            </a:r>
            <a:r>
              <a:rPr lang="fr-CA" sz="3000" b="1" spc="-65" noProof="0" dirty="0">
                <a:solidFill>
                  <a:srgbClr val="006CE6"/>
                </a:solidFill>
                <a:latin typeface="Work Sans Black"/>
                <a:cs typeface="Work Sans Black"/>
              </a:rPr>
              <a:t> </a:t>
            </a:r>
            <a:r>
              <a:rPr lang="fr-CA" sz="3000" b="1" spc="-10" noProof="0" dirty="0">
                <a:solidFill>
                  <a:srgbClr val="006CE6"/>
                </a:solidFill>
                <a:latin typeface="Work Sans Black"/>
                <a:cs typeface="Work Sans Black"/>
              </a:rPr>
              <a:t>calcium</a:t>
            </a:r>
            <a:endParaRPr lang="fr-CA" sz="3000" noProof="0" dirty="0">
              <a:latin typeface="Work Sans Black"/>
              <a:cs typeface="Work Sans Black"/>
            </a:endParaRPr>
          </a:p>
        </p:txBody>
      </p:sp>
      <p:grpSp>
        <p:nvGrpSpPr>
          <p:cNvPr id="3" name="object 3"/>
          <p:cNvGrpSpPr/>
          <p:nvPr>
            <p:custDataLst>
              <p:tags r:id="rId2"/>
            </p:custDataLst>
          </p:nvPr>
        </p:nvGrpSpPr>
        <p:grpSpPr>
          <a:xfrm>
            <a:off x="4659248" y="1006221"/>
            <a:ext cx="7583805" cy="5734685"/>
            <a:chOff x="4659248" y="1006221"/>
            <a:chExt cx="7583805" cy="5734685"/>
          </a:xfrm>
        </p:grpSpPr>
        <p:pic>
          <p:nvPicPr>
            <p:cNvPr id="4" name="object 4"/>
            <p:cNvPicPr/>
            <p:nvPr/>
          </p:nvPicPr>
          <p:blipFill>
            <a:blip r:embed="rId14" cstate="print"/>
            <a:stretch>
              <a:fillRect/>
            </a:stretch>
          </p:blipFill>
          <p:spPr>
            <a:xfrm>
              <a:off x="4659248" y="1006221"/>
              <a:ext cx="7583551" cy="5734558"/>
            </a:xfrm>
            <a:prstGeom prst="rect">
              <a:avLst/>
            </a:prstGeom>
          </p:spPr>
        </p:pic>
        <p:sp>
          <p:nvSpPr>
            <p:cNvPr id="5" name="object 5"/>
            <p:cNvSpPr/>
            <p:nvPr/>
          </p:nvSpPr>
          <p:spPr>
            <a:xfrm>
              <a:off x="9923735" y="2298700"/>
              <a:ext cx="0" cy="594360"/>
            </a:xfrm>
            <a:custGeom>
              <a:avLst/>
              <a:gdLst/>
              <a:ahLst/>
              <a:cxnLst/>
              <a:rect l="l" t="t" r="r" b="b"/>
              <a:pathLst>
                <a:path h="594360">
                  <a:moveTo>
                    <a:pt x="0" y="0"/>
                  </a:moveTo>
                  <a:lnTo>
                    <a:pt x="0" y="594321"/>
                  </a:lnTo>
                </a:path>
              </a:pathLst>
            </a:custGeom>
            <a:ln w="38100">
              <a:solidFill>
                <a:srgbClr val="006BE7"/>
              </a:solidFill>
            </a:ln>
          </p:spPr>
          <p:txBody>
            <a:bodyPr wrap="square" lIns="0" tIns="0" rIns="0" bIns="0" rtlCol="0"/>
            <a:lstStyle/>
            <a:p>
              <a:endParaRPr lang="fr-CA" noProof="0" dirty="0"/>
            </a:p>
          </p:txBody>
        </p:sp>
        <p:sp>
          <p:nvSpPr>
            <p:cNvPr id="6" name="object 6"/>
            <p:cNvSpPr/>
            <p:nvPr/>
          </p:nvSpPr>
          <p:spPr>
            <a:xfrm>
              <a:off x="9829806" y="2858058"/>
              <a:ext cx="187960" cy="101600"/>
            </a:xfrm>
            <a:custGeom>
              <a:avLst/>
              <a:gdLst/>
              <a:ahLst/>
              <a:cxnLst/>
              <a:rect l="l" t="t" r="r" b="b"/>
              <a:pathLst>
                <a:path w="187959" h="101600">
                  <a:moveTo>
                    <a:pt x="187858" y="0"/>
                  </a:moveTo>
                  <a:lnTo>
                    <a:pt x="0" y="0"/>
                  </a:lnTo>
                  <a:lnTo>
                    <a:pt x="93929" y="101041"/>
                  </a:lnTo>
                  <a:lnTo>
                    <a:pt x="187858" y="0"/>
                  </a:lnTo>
                  <a:close/>
                </a:path>
              </a:pathLst>
            </a:custGeom>
            <a:solidFill>
              <a:srgbClr val="006BE7"/>
            </a:solidFill>
          </p:spPr>
          <p:txBody>
            <a:bodyPr wrap="square" lIns="0" tIns="0" rIns="0" bIns="0" rtlCol="0"/>
            <a:lstStyle/>
            <a:p>
              <a:endParaRPr lang="fr-CA" noProof="0" dirty="0"/>
            </a:p>
          </p:txBody>
        </p:sp>
      </p:grpSp>
      <p:sp>
        <p:nvSpPr>
          <p:cNvPr id="7" name="object 7"/>
          <p:cNvSpPr txBox="1"/>
          <p:nvPr>
            <p:custDataLst>
              <p:tags r:id="rId3"/>
            </p:custDataLst>
          </p:nvPr>
        </p:nvSpPr>
        <p:spPr>
          <a:xfrm>
            <a:off x="9017000" y="1485900"/>
            <a:ext cx="1930400" cy="812800"/>
          </a:xfrm>
          <a:prstGeom prst="rect">
            <a:avLst/>
          </a:prstGeom>
          <a:solidFill>
            <a:srgbClr val="FFFFFF"/>
          </a:solidFill>
        </p:spPr>
        <p:txBody>
          <a:bodyPr vert="horz" wrap="square" lIns="0" tIns="151765" rIns="0" bIns="0" rtlCol="0">
            <a:spAutoFit/>
          </a:bodyPr>
          <a:lstStyle/>
          <a:p>
            <a:pPr marL="296545" marR="289560" algn="ctr">
              <a:lnSpc>
                <a:spcPct val="77700"/>
              </a:lnSpc>
              <a:spcBef>
                <a:spcPts val="1195"/>
              </a:spcBef>
            </a:pPr>
            <a:r>
              <a:rPr lang="fr-CA" sz="1500" b="1" noProof="0" dirty="0">
                <a:solidFill>
                  <a:srgbClr val="002558"/>
                </a:solidFill>
                <a:latin typeface="Work Sans"/>
                <a:cs typeface="Work Sans"/>
              </a:rPr>
              <a:t>Lac</a:t>
            </a:r>
            <a:r>
              <a:rPr lang="fr-CA" sz="1500" b="1" spc="-35" noProof="0" dirty="0">
                <a:solidFill>
                  <a:srgbClr val="002558"/>
                </a:solidFill>
                <a:latin typeface="Work Sans"/>
                <a:cs typeface="Work Sans"/>
              </a:rPr>
              <a:t> </a:t>
            </a:r>
            <a:r>
              <a:rPr lang="fr-CA" sz="1500" b="1" noProof="0" dirty="0">
                <a:solidFill>
                  <a:srgbClr val="002558"/>
                </a:solidFill>
                <a:latin typeface="Work Sans"/>
                <a:cs typeface="Work Sans"/>
              </a:rPr>
              <a:t>des</a:t>
            </a:r>
            <a:r>
              <a:rPr lang="fr-CA" sz="1500" b="1" spc="-35" noProof="0" dirty="0">
                <a:solidFill>
                  <a:srgbClr val="002558"/>
                </a:solidFill>
                <a:latin typeface="Work Sans"/>
                <a:cs typeface="Work Sans"/>
              </a:rPr>
              <a:t> </a:t>
            </a:r>
            <a:r>
              <a:rPr lang="fr-CA" sz="1500" b="1" spc="-20" noProof="0" dirty="0">
                <a:solidFill>
                  <a:srgbClr val="002558"/>
                </a:solidFill>
                <a:latin typeface="Work Sans"/>
                <a:cs typeface="Work Sans"/>
              </a:rPr>
              <a:t>Deux- </a:t>
            </a:r>
            <a:r>
              <a:rPr lang="fr-CA" sz="1500" b="1" spc="-10" noProof="0" dirty="0">
                <a:solidFill>
                  <a:srgbClr val="002558"/>
                </a:solidFill>
                <a:latin typeface="Work Sans"/>
                <a:cs typeface="Work Sans"/>
              </a:rPr>
              <a:t>Montagnes</a:t>
            </a:r>
            <a:endParaRPr lang="fr-CA" sz="1500" noProof="0" dirty="0">
              <a:latin typeface="Work Sans"/>
              <a:cs typeface="Work Sans"/>
            </a:endParaRPr>
          </a:p>
          <a:p>
            <a:pPr algn="ctr">
              <a:lnSpc>
                <a:spcPct val="100000"/>
              </a:lnSpc>
              <a:spcBef>
                <a:spcPts val="20"/>
              </a:spcBef>
            </a:pPr>
            <a:r>
              <a:rPr lang="fr-CA" sz="1200" spc="-40" noProof="0" dirty="0">
                <a:solidFill>
                  <a:srgbClr val="002558"/>
                </a:solidFill>
                <a:latin typeface="Work Sans"/>
                <a:cs typeface="Work Sans"/>
              </a:rPr>
              <a:t>70-</a:t>
            </a:r>
            <a:r>
              <a:rPr lang="fr-CA" sz="1200" noProof="0" dirty="0">
                <a:solidFill>
                  <a:srgbClr val="002558"/>
                </a:solidFill>
                <a:latin typeface="Work Sans"/>
                <a:cs typeface="Work Sans"/>
              </a:rPr>
              <a:t>140</a:t>
            </a:r>
            <a:r>
              <a:rPr lang="fr-CA" sz="1200" spc="5" noProof="0" dirty="0">
                <a:solidFill>
                  <a:srgbClr val="002558"/>
                </a:solidFill>
                <a:latin typeface="Work Sans"/>
                <a:cs typeface="Work Sans"/>
              </a:rPr>
              <a:t> </a:t>
            </a:r>
            <a:r>
              <a:rPr lang="fr-CA" sz="1200" spc="-10" noProof="0" dirty="0">
                <a:solidFill>
                  <a:srgbClr val="002558"/>
                </a:solidFill>
                <a:latin typeface="Work Sans"/>
                <a:cs typeface="Work Sans"/>
              </a:rPr>
              <a:t>µS/cm</a:t>
            </a:r>
            <a:endParaRPr lang="fr-CA" sz="1200" noProof="0" dirty="0">
              <a:latin typeface="Work Sans"/>
              <a:cs typeface="Work Sans"/>
            </a:endParaRPr>
          </a:p>
        </p:txBody>
      </p:sp>
      <p:grpSp>
        <p:nvGrpSpPr>
          <p:cNvPr id="8" name="object 8"/>
          <p:cNvGrpSpPr/>
          <p:nvPr>
            <p:custDataLst>
              <p:tags r:id="rId4"/>
            </p:custDataLst>
          </p:nvPr>
        </p:nvGrpSpPr>
        <p:grpSpPr>
          <a:xfrm>
            <a:off x="5041900" y="4203052"/>
            <a:ext cx="2590800" cy="812800"/>
            <a:chOff x="5041900" y="4203052"/>
            <a:chExt cx="2590800" cy="812800"/>
          </a:xfrm>
        </p:grpSpPr>
        <p:sp>
          <p:nvSpPr>
            <p:cNvPr id="9" name="object 9"/>
            <p:cNvSpPr/>
            <p:nvPr/>
          </p:nvSpPr>
          <p:spPr>
            <a:xfrm>
              <a:off x="6972300" y="4665935"/>
              <a:ext cx="594360" cy="0"/>
            </a:xfrm>
            <a:custGeom>
              <a:avLst/>
              <a:gdLst/>
              <a:ahLst/>
              <a:cxnLst/>
              <a:rect l="l" t="t" r="r" b="b"/>
              <a:pathLst>
                <a:path w="594359">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10" name="object 10"/>
            <p:cNvSpPr/>
            <p:nvPr/>
          </p:nvSpPr>
          <p:spPr>
            <a:xfrm>
              <a:off x="7531658" y="4572006"/>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sp>
          <p:nvSpPr>
            <p:cNvPr id="11" name="object 11"/>
            <p:cNvSpPr/>
            <p:nvPr/>
          </p:nvSpPr>
          <p:spPr>
            <a:xfrm>
              <a:off x="5041900" y="4203052"/>
              <a:ext cx="1930400" cy="812800"/>
            </a:xfrm>
            <a:custGeom>
              <a:avLst/>
              <a:gdLst/>
              <a:ahLst/>
              <a:cxnLst/>
              <a:rect l="l" t="t" r="r" b="b"/>
              <a:pathLst>
                <a:path w="1930400" h="812800">
                  <a:moveTo>
                    <a:pt x="1930400" y="0"/>
                  </a:moveTo>
                  <a:lnTo>
                    <a:pt x="0" y="0"/>
                  </a:lnTo>
                  <a:lnTo>
                    <a:pt x="0" y="812800"/>
                  </a:lnTo>
                  <a:lnTo>
                    <a:pt x="1930400" y="812800"/>
                  </a:lnTo>
                  <a:lnTo>
                    <a:pt x="1930400" y="0"/>
                  </a:lnTo>
                  <a:close/>
                </a:path>
              </a:pathLst>
            </a:custGeom>
            <a:solidFill>
              <a:srgbClr val="FFFFFF"/>
            </a:solidFill>
          </p:spPr>
          <p:txBody>
            <a:bodyPr wrap="square" lIns="0" tIns="0" rIns="0" bIns="0" rtlCol="0"/>
            <a:lstStyle/>
            <a:p>
              <a:endParaRPr lang="fr-CA" noProof="0" dirty="0"/>
            </a:p>
          </p:txBody>
        </p:sp>
      </p:grpSp>
      <p:sp>
        <p:nvSpPr>
          <p:cNvPr id="12" name="object 12"/>
          <p:cNvSpPr txBox="1"/>
          <p:nvPr>
            <p:custDataLst>
              <p:tags r:id="rId5"/>
            </p:custDataLst>
          </p:nvPr>
        </p:nvSpPr>
        <p:spPr>
          <a:xfrm>
            <a:off x="5041900" y="4291327"/>
            <a:ext cx="1930400" cy="788934"/>
          </a:xfrm>
          <a:prstGeom prst="rect">
            <a:avLst/>
          </a:prstGeom>
        </p:spPr>
        <p:txBody>
          <a:bodyPr vert="horz" wrap="square" lIns="0" tIns="63500" rIns="0" bIns="0" rtlCol="0">
            <a:spAutoFit/>
          </a:bodyPr>
          <a:lstStyle/>
          <a:p>
            <a:pPr marL="563880" marR="556260" indent="-635" algn="ctr">
              <a:lnSpc>
                <a:spcPct val="77700"/>
              </a:lnSpc>
              <a:spcBef>
                <a:spcPts val="500"/>
              </a:spcBef>
            </a:pPr>
            <a:r>
              <a:rPr lang="fr-CA" sz="1500" b="1" noProof="0" dirty="0">
                <a:solidFill>
                  <a:srgbClr val="002558"/>
                </a:solidFill>
                <a:latin typeface="Work Sans"/>
                <a:cs typeface="Work Sans"/>
              </a:rPr>
              <a:t>Lac</a:t>
            </a:r>
            <a:r>
              <a:rPr lang="fr-CA" sz="1500" b="1" spc="-25" noProof="0" dirty="0">
                <a:solidFill>
                  <a:srgbClr val="002558"/>
                </a:solidFill>
                <a:latin typeface="Work Sans"/>
                <a:cs typeface="Work Sans"/>
              </a:rPr>
              <a:t> Saint- </a:t>
            </a:r>
            <a:r>
              <a:rPr lang="fr-CA" sz="1500" b="1" spc="-10" noProof="0" dirty="0">
                <a:solidFill>
                  <a:srgbClr val="002558"/>
                </a:solidFill>
                <a:latin typeface="Work Sans"/>
                <a:cs typeface="Work Sans"/>
              </a:rPr>
              <a:t>François</a:t>
            </a:r>
            <a:endParaRPr lang="fr-CA" sz="1500" noProof="0" dirty="0">
              <a:latin typeface="Work Sans"/>
              <a:cs typeface="Work Sans"/>
            </a:endParaRPr>
          </a:p>
          <a:p>
            <a:pPr algn="ctr">
              <a:lnSpc>
                <a:spcPct val="100000"/>
              </a:lnSpc>
              <a:spcBef>
                <a:spcPts val="20"/>
              </a:spcBef>
            </a:pPr>
            <a:r>
              <a:rPr lang="fr-CA" sz="1200" spc="-30" noProof="0" dirty="0">
                <a:solidFill>
                  <a:srgbClr val="002558"/>
                </a:solidFill>
                <a:latin typeface="Work Sans"/>
                <a:cs typeface="Work Sans"/>
              </a:rPr>
              <a:t>270-</a:t>
            </a:r>
            <a:r>
              <a:rPr lang="fr-CA" sz="1200" noProof="0" dirty="0">
                <a:solidFill>
                  <a:srgbClr val="002558"/>
                </a:solidFill>
                <a:latin typeface="Work Sans"/>
                <a:cs typeface="Work Sans"/>
              </a:rPr>
              <a:t>320 </a:t>
            </a:r>
            <a:r>
              <a:rPr lang="fr-CA" sz="1200" spc="-10" noProof="0" dirty="0">
                <a:solidFill>
                  <a:srgbClr val="002558"/>
                </a:solidFill>
                <a:latin typeface="Work Sans"/>
                <a:cs typeface="Work Sans"/>
              </a:rPr>
              <a:t>µS/cm</a:t>
            </a:r>
            <a:endParaRPr lang="fr-CA" sz="1200" noProof="0" dirty="0">
              <a:latin typeface="Work Sans"/>
              <a:cs typeface="Work Sans"/>
            </a:endParaRPr>
          </a:p>
        </p:txBody>
      </p:sp>
      <p:grpSp>
        <p:nvGrpSpPr>
          <p:cNvPr id="13" name="object 13"/>
          <p:cNvGrpSpPr/>
          <p:nvPr>
            <p:custDataLst>
              <p:tags r:id="rId6"/>
            </p:custDataLst>
          </p:nvPr>
        </p:nvGrpSpPr>
        <p:grpSpPr>
          <a:xfrm>
            <a:off x="10126941" y="3848100"/>
            <a:ext cx="1930400" cy="1473200"/>
            <a:chOff x="10126941" y="3848100"/>
            <a:chExt cx="1930400" cy="1473200"/>
          </a:xfrm>
        </p:grpSpPr>
        <p:sp>
          <p:nvSpPr>
            <p:cNvPr id="14" name="object 14"/>
            <p:cNvSpPr/>
            <p:nvPr/>
          </p:nvSpPr>
          <p:spPr>
            <a:xfrm>
              <a:off x="11092135" y="3914178"/>
              <a:ext cx="0" cy="594360"/>
            </a:xfrm>
            <a:custGeom>
              <a:avLst/>
              <a:gdLst/>
              <a:ahLst/>
              <a:cxnLst/>
              <a:rect l="l" t="t" r="r" b="b"/>
              <a:pathLst>
                <a:path h="594360">
                  <a:moveTo>
                    <a:pt x="0" y="594321"/>
                  </a:moveTo>
                  <a:lnTo>
                    <a:pt x="0" y="0"/>
                  </a:lnTo>
                </a:path>
              </a:pathLst>
            </a:custGeom>
            <a:ln w="38100">
              <a:solidFill>
                <a:srgbClr val="006BE7"/>
              </a:solidFill>
            </a:ln>
          </p:spPr>
          <p:txBody>
            <a:bodyPr wrap="square" lIns="0" tIns="0" rIns="0" bIns="0" rtlCol="0"/>
            <a:lstStyle/>
            <a:p>
              <a:endParaRPr lang="fr-CA" noProof="0" dirty="0"/>
            </a:p>
          </p:txBody>
        </p:sp>
        <p:sp>
          <p:nvSpPr>
            <p:cNvPr id="15" name="object 15"/>
            <p:cNvSpPr/>
            <p:nvPr/>
          </p:nvSpPr>
          <p:spPr>
            <a:xfrm>
              <a:off x="10998206" y="3848100"/>
              <a:ext cx="187960" cy="101600"/>
            </a:xfrm>
            <a:custGeom>
              <a:avLst/>
              <a:gdLst/>
              <a:ahLst/>
              <a:cxnLst/>
              <a:rect l="l" t="t" r="r" b="b"/>
              <a:pathLst>
                <a:path w="187959" h="101600">
                  <a:moveTo>
                    <a:pt x="93929" y="0"/>
                  </a:moveTo>
                  <a:lnTo>
                    <a:pt x="0" y="101041"/>
                  </a:lnTo>
                  <a:lnTo>
                    <a:pt x="187858" y="101041"/>
                  </a:lnTo>
                  <a:lnTo>
                    <a:pt x="93929" y="0"/>
                  </a:lnTo>
                  <a:close/>
                </a:path>
              </a:pathLst>
            </a:custGeom>
            <a:solidFill>
              <a:srgbClr val="006BE7"/>
            </a:solidFill>
          </p:spPr>
          <p:txBody>
            <a:bodyPr wrap="square" lIns="0" tIns="0" rIns="0" bIns="0" rtlCol="0"/>
            <a:lstStyle/>
            <a:p>
              <a:endParaRPr lang="fr-CA" noProof="0" dirty="0"/>
            </a:p>
          </p:txBody>
        </p:sp>
        <p:sp>
          <p:nvSpPr>
            <p:cNvPr id="16" name="object 16"/>
            <p:cNvSpPr/>
            <p:nvPr/>
          </p:nvSpPr>
          <p:spPr>
            <a:xfrm>
              <a:off x="10126941" y="4508500"/>
              <a:ext cx="1930400" cy="812800"/>
            </a:xfrm>
            <a:custGeom>
              <a:avLst/>
              <a:gdLst/>
              <a:ahLst/>
              <a:cxnLst/>
              <a:rect l="l" t="t" r="r" b="b"/>
              <a:pathLst>
                <a:path w="1930400" h="812800">
                  <a:moveTo>
                    <a:pt x="1930400" y="0"/>
                  </a:moveTo>
                  <a:lnTo>
                    <a:pt x="0" y="0"/>
                  </a:lnTo>
                  <a:lnTo>
                    <a:pt x="0" y="812800"/>
                  </a:lnTo>
                  <a:lnTo>
                    <a:pt x="1930400" y="812800"/>
                  </a:lnTo>
                  <a:lnTo>
                    <a:pt x="1930400" y="0"/>
                  </a:lnTo>
                  <a:close/>
                </a:path>
              </a:pathLst>
            </a:custGeom>
            <a:solidFill>
              <a:srgbClr val="FFFFFF"/>
            </a:solidFill>
          </p:spPr>
          <p:txBody>
            <a:bodyPr wrap="square" lIns="0" tIns="0" rIns="0" bIns="0" rtlCol="0"/>
            <a:lstStyle/>
            <a:p>
              <a:endParaRPr lang="fr-CA" noProof="0" dirty="0"/>
            </a:p>
          </p:txBody>
        </p:sp>
      </p:grpSp>
      <p:sp>
        <p:nvSpPr>
          <p:cNvPr id="17" name="object 17"/>
          <p:cNvSpPr txBox="1"/>
          <p:nvPr>
            <p:custDataLst>
              <p:tags r:id="rId7"/>
            </p:custDataLst>
          </p:nvPr>
        </p:nvSpPr>
        <p:spPr>
          <a:xfrm>
            <a:off x="10476327" y="4697727"/>
            <a:ext cx="1231900" cy="659155"/>
          </a:xfrm>
          <a:prstGeom prst="rect">
            <a:avLst/>
          </a:prstGeom>
        </p:spPr>
        <p:txBody>
          <a:bodyPr vert="horz" wrap="square" lIns="0" tIns="12700" rIns="0" bIns="0" rtlCol="0">
            <a:spAutoFit/>
          </a:bodyPr>
          <a:lstStyle/>
          <a:p>
            <a:pPr marL="12700" algn="ctr">
              <a:lnSpc>
                <a:spcPct val="100000"/>
              </a:lnSpc>
              <a:spcBef>
                <a:spcPts val="100"/>
              </a:spcBef>
            </a:pPr>
            <a:r>
              <a:rPr lang="fr-CA" sz="1500" b="1" noProof="0" dirty="0">
                <a:solidFill>
                  <a:srgbClr val="002558"/>
                </a:solidFill>
                <a:latin typeface="Work Sans"/>
                <a:cs typeface="Work Sans"/>
              </a:rPr>
              <a:t>Lac</a:t>
            </a:r>
            <a:r>
              <a:rPr lang="fr-CA" sz="1500" b="1" spc="-10" noProof="0" dirty="0">
                <a:solidFill>
                  <a:srgbClr val="002558"/>
                </a:solidFill>
                <a:latin typeface="Work Sans"/>
                <a:cs typeface="Work Sans"/>
              </a:rPr>
              <a:t> </a:t>
            </a:r>
            <a:r>
              <a:rPr lang="fr-CA" sz="1500" b="1" noProof="0" dirty="0">
                <a:solidFill>
                  <a:srgbClr val="002558"/>
                </a:solidFill>
                <a:latin typeface="Work Sans"/>
                <a:cs typeface="Work Sans"/>
              </a:rPr>
              <a:t>Saint-</a:t>
            </a:r>
            <a:r>
              <a:rPr lang="fr-CA" sz="1500" b="1" spc="-10" noProof="0" dirty="0">
                <a:solidFill>
                  <a:srgbClr val="002558"/>
                </a:solidFill>
                <a:latin typeface="Work Sans"/>
                <a:cs typeface="Work Sans"/>
              </a:rPr>
              <a:t> Louis</a:t>
            </a:r>
            <a:endParaRPr lang="fr-CA" sz="1500" noProof="0" dirty="0">
              <a:latin typeface="Work Sans"/>
              <a:cs typeface="Work Sans"/>
            </a:endParaRPr>
          </a:p>
          <a:p>
            <a:pPr marL="79375">
              <a:lnSpc>
                <a:spcPct val="100000"/>
              </a:lnSpc>
              <a:spcBef>
                <a:spcPts val="20"/>
              </a:spcBef>
            </a:pPr>
            <a:r>
              <a:rPr lang="fr-CA" sz="1200" spc="-20" noProof="0" dirty="0">
                <a:solidFill>
                  <a:srgbClr val="002558"/>
                </a:solidFill>
                <a:latin typeface="Work Sans"/>
                <a:cs typeface="Work Sans"/>
              </a:rPr>
              <a:t>80-</a:t>
            </a:r>
            <a:r>
              <a:rPr lang="fr-CA" sz="1200" noProof="0" dirty="0">
                <a:solidFill>
                  <a:srgbClr val="002558"/>
                </a:solidFill>
                <a:latin typeface="Work Sans"/>
                <a:cs typeface="Work Sans"/>
              </a:rPr>
              <a:t>330</a:t>
            </a:r>
            <a:r>
              <a:rPr lang="fr-CA" sz="1200" spc="-5" noProof="0" dirty="0">
                <a:solidFill>
                  <a:srgbClr val="002558"/>
                </a:solidFill>
                <a:latin typeface="Work Sans"/>
                <a:cs typeface="Work Sans"/>
              </a:rPr>
              <a:t> </a:t>
            </a:r>
            <a:r>
              <a:rPr lang="fr-CA" sz="1200" spc="-10" noProof="0" dirty="0">
                <a:solidFill>
                  <a:srgbClr val="002558"/>
                </a:solidFill>
                <a:latin typeface="Work Sans"/>
                <a:cs typeface="Work Sans"/>
              </a:rPr>
              <a:t>µS/cm</a:t>
            </a:r>
            <a:endParaRPr lang="fr-CA" sz="1200" noProof="0" dirty="0">
              <a:latin typeface="Work Sans"/>
              <a:cs typeface="Work Sans"/>
            </a:endParaRPr>
          </a:p>
        </p:txBody>
      </p:sp>
      <p:sp>
        <p:nvSpPr>
          <p:cNvPr id="20" name="object 20"/>
          <p:cNvSpPr/>
          <p:nvPr>
            <p:custDataLst>
              <p:tags r:id="rId8"/>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grpSp>
        <p:nvGrpSpPr>
          <p:cNvPr id="22" name="object 22"/>
          <p:cNvGrpSpPr/>
          <p:nvPr>
            <p:custDataLst>
              <p:tags r:id="rId9"/>
            </p:custDataLst>
          </p:nvPr>
        </p:nvGrpSpPr>
        <p:grpSpPr>
          <a:xfrm>
            <a:off x="5123456" y="3777297"/>
            <a:ext cx="6656070" cy="941069"/>
            <a:chOff x="5123456" y="3777297"/>
            <a:chExt cx="6656070" cy="941069"/>
          </a:xfrm>
        </p:grpSpPr>
        <p:pic>
          <p:nvPicPr>
            <p:cNvPr id="23" name="object 23"/>
            <p:cNvPicPr/>
            <p:nvPr/>
          </p:nvPicPr>
          <p:blipFill>
            <a:blip r:embed="rId15" cstate="print"/>
            <a:stretch>
              <a:fillRect/>
            </a:stretch>
          </p:blipFill>
          <p:spPr>
            <a:xfrm>
              <a:off x="5123456" y="3777297"/>
              <a:ext cx="1002972" cy="540065"/>
            </a:xfrm>
            <a:prstGeom prst="rect">
              <a:avLst/>
            </a:prstGeom>
          </p:spPr>
        </p:pic>
        <p:pic>
          <p:nvPicPr>
            <p:cNvPr id="24" name="object 24"/>
            <p:cNvPicPr/>
            <p:nvPr/>
          </p:nvPicPr>
          <p:blipFill>
            <a:blip r:embed="rId16" cstate="print"/>
            <a:stretch>
              <a:fillRect/>
            </a:stretch>
          </p:blipFill>
          <p:spPr>
            <a:xfrm>
              <a:off x="6169291" y="3927309"/>
              <a:ext cx="617219" cy="342900"/>
            </a:xfrm>
            <a:prstGeom prst="rect">
              <a:avLst/>
            </a:prstGeom>
          </p:spPr>
        </p:pic>
        <p:pic>
          <p:nvPicPr>
            <p:cNvPr id="25" name="object 25"/>
            <p:cNvPicPr/>
            <p:nvPr/>
          </p:nvPicPr>
          <p:blipFill>
            <a:blip r:embed="rId15" cstate="print"/>
            <a:stretch>
              <a:fillRect/>
            </a:stretch>
          </p:blipFill>
          <p:spPr>
            <a:xfrm>
              <a:off x="10115867" y="4178300"/>
              <a:ext cx="1002982" cy="540067"/>
            </a:xfrm>
            <a:prstGeom prst="rect">
              <a:avLst/>
            </a:prstGeom>
          </p:spPr>
        </p:pic>
        <p:pic>
          <p:nvPicPr>
            <p:cNvPr id="26" name="object 26"/>
            <p:cNvPicPr/>
            <p:nvPr/>
          </p:nvPicPr>
          <p:blipFill>
            <a:blip r:embed="rId16" cstate="print"/>
            <a:stretch>
              <a:fillRect/>
            </a:stretch>
          </p:blipFill>
          <p:spPr>
            <a:xfrm>
              <a:off x="11161712" y="4328324"/>
              <a:ext cx="617220" cy="342900"/>
            </a:xfrm>
            <a:prstGeom prst="rect">
              <a:avLst/>
            </a:prstGeom>
          </p:spPr>
        </p:pic>
      </p:grpSp>
      <p:sp>
        <p:nvSpPr>
          <p:cNvPr id="29" name="ZoneTexte 28">
            <a:extLst>
              <a:ext uri="{FF2B5EF4-FFF2-40B4-BE49-F238E27FC236}">
                <a16:creationId xmlns:a16="http://schemas.microsoft.com/office/drawing/2014/main" id="{FDA4BB93-918F-6CAD-1CF9-897268F5625D}"/>
              </a:ext>
            </a:extLst>
          </p:cNvPr>
          <p:cNvSpPr txBox="1"/>
          <p:nvPr>
            <p:custDataLst>
              <p:tags r:id="rId10"/>
            </p:custDataLst>
          </p:nvPr>
        </p:nvSpPr>
        <p:spPr>
          <a:xfrm>
            <a:off x="2809470" y="6973293"/>
            <a:ext cx="7583551" cy="369332"/>
          </a:xfrm>
          <a:prstGeom prst="rect">
            <a:avLst/>
          </a:prstGeom>
          <a:noFill/>
        </p:spPr>
        <p:txBody>
          <a:bodyPr wrap="square">
            <a:spAutoFit/>
          </a:bodyPr>
          <a:lstStyle/>
          <a:p>
            <a:pPr marL="12700" marR="5080">
              <a:lnSpc>
                <a:spcPct val="100000"/>
              </a:lnSpc>
              <a:spcBef>
                <a:spcPts val="100"/>
              </a:spcBef>
            </a:pPr>
            <a:r>
              <a:rPr lang="fr-CA" sz="1800" spc="-10" noProof="0" dirty="0">
                <a:solidFill>
                  <a:srgbClr val="0078E8"/>
                </a:solidFill>
                <a:latin typeface="Work Sans Medium"/>
                <a:cs typeface="Work Sans Medium"/>
              </a:rPr>
              <a:t>Morissette</a:t>
            </a:r>
            <a:r>
              <a:rPr lang="fr-CA" sz="1800" spc="-50" noProof="0" dirty="0">
                <a:solidFill>
                  <a:srgbClr val="0078E8"/>
                </a:solidFill>
                <a:latin typeface="Work Sans Medium"/>
                <a:cs typeface="Work Sans Medium"/>
              </a:rPr>
              <a:t> </a:t>
            </a:r>
            <a:r>
              <a:rPr lang="fr-CA" sz="1800" noProof="0" dirty="0">
                <a:solidFill>
                  <a:srgbClr val="0078E8"/>
                </a:solidFill>
                <a:latin typeface="Work Sans Medium"/>
                <a:cs typeface="Work Sans Medium"/>
              </a:rPr>
              <a:t>et</a:t>
            </a:r>
            <a:r>
              <a:rPr lang="fr-CA" sz="1800" spc="-50" noProof="0" dirty="0">
                <a:solidFill>
                  <a:srgbClr val="0078E8"/>
                </a:solidFill>
                <a:latin typeface="Work Sans Medium"/>
                <a:cs typeface="Work Sans Medium"/>
              </a:rPr>
              <a:t> </a:t>
            </a:r>
            <a:r>
              <a:rPr lang="fr-CA" sz="1800" noProof="0" dirty="0">
                <a:solidFill>
                  <a:srgbClr val="0078E8"/>
                </a:solidFill>
                <a:latin typeface="Work Sans Medium"/>
                <a:cs typeface="Work Sans Medium"/>
              </a:rPr>
              <a:t>al.</a:t>
            </a:r>
            <a:r>
              <a:rPr lang="fr-CA" sz="1800" spc="-45" noProof="0" dirty="0">
                <a:solidFill>
                  <a:srgbClr val="0078E8"/>
                </a:solidFill>
                <a:latin typeface="Work Sans Medium"/>
                <a:cs typeface="Work Sans Medium"/>
              </a:rPr>
              <a:t> </a:t>
            </a:r>
            <a:r>
              <a:rPr lang="fr-CA" sz="1800" noProof="0" dirty="0">
                <a:solidFill>
                  <a:srgbClr val="0078E8"/>
                </a:solidFill>
                <a:latin typeface="Work Sans Medium"/>
                <a:cs typeface="Work Sans Medium"/>
              </a:rPr>
              <a:t>2024.</a:t>
            </a:r>
            <a:r>
              <a:rPr lang="fr-CA" sz="1800" spc="-50" noProof="0" dirty="0">
                <a:solidFill>
                  <a:srgbClr val="0078E8"/>
                </a:solidFill>
                <a:latin typeface="Work Sans Medium"/>
                <a:cs typeface="Work Sans Medium"/>
              </a:rPr>
              <a:t> </a:t>
            </a:r>
            <a:r>
              <a:rPr lang="fr-CA" sz="1800" spc="-10" noProof="0" dirty="0">
                <a:solidFill>
                  <a:srgbClr val="0078E8"/>
                </a:solidFill>
                <a:latin typeface="Work Sans Medium"/>
                <a:cs typeface="Work Sans Medium"/>
              </a:rPr>
              <a:t>CJFAS.</a:t>
            </a:r>
            <a:r>
              <a:rPr lang="fr-CA" sz="1800" spc="-50" noProof="0" dirty="0">
                <a:solidFill>
                  <a:srgbClr val="0078E8"/>
                </a:solidFill>
                <a:latin typeface="Work Sans Medium"/>
                <a:cs typeface="Work Sans Medium"/>
              </a:rPr>
              <a:t> </a:t>
            </a:r>
            <a:r>
              <a:rPr lang="fr-CA" sz="1800" spc="-20" noProof="0" dirty="0">
                <a:solidFill>
                  <a:srgbClr val="0078E8"/>
                </a:solidFill>
                <a:latin typeface="Work Sans Medium"/>
                <a:cs typeface="Work Sans Medium"/>
              </a:rPr>
              <a:t>dx.doi.org/10.1139/ </a:t>
            </a:r>
            <a:r>
              <a:rPr lang="fr-CA" sz="1800" spc="-25" noProof="0" dirty="0">
                <a:solidFill>
                  <a:srgbClr val="0078E8"/>
                </a:solidFill>
                <a:latin typeface="Work Sans Medium"/>
                <a:cs typeface="Work Sans Medium"/>
              </a:rPr>
              <a:t>cjfas-</a:t>
            </a:r>
            <a:r>
              <a:rPr lang="fr-CA" sz="1800" noProof="0" dirty="0">
                <a:solidFill>
                  <a:srgbClr val="0078E8"/>
                </a:solidFill>
                <a:latin typeface="Work Sans Medium"/>
                <a:cs typeface="Work Sans Medium"/>
              </a:rPr>
              <a:t>2023-</a:t>
            </a:r>
            <a:r>
              <a:rPr lang="fr-CA" sz="1800" spc="-20" noProof="0" dirty="0">
                <a:solidFill>
                  <a:srgbClr val="0078E8"/>
                </a:solidFill>
                <a:latin typeface="Work Sans Medium"/>
                <a:cs typeface="Work Sans Medium"/>
              </a:rPr>
              <a:t>0171</a:t>
            </a:r>
            <a:endParaRPr lang="fr-CA" sz="1800" noProof="0" dirty="0">
              <a:latin typeface="Work Sans Medium"/>
              <a:cs typeface="Work Sans Medium"/>
            </a:endParaRPr>
          </a:p>
        </p:txBody>
      </p:sp>
      <p:sp>
        <p:nvSpPr>
          <p:cNvPr id="30" name="object 10">
            <a:extLst>
              <a:ext uri="{FF2B5EF4-FFF2-40B4-BE49-F238E27FC236}">
                <a16:creationId xmlns:a16="http://schemas.microsoft.com/office/drawing/2014/main" id="{E4112A0C-3576-CE39-3837-60889911E2B0}"/>
              </a:ext>
            </a:extLst>
          </p:cNvPr>
          <p:cNvSpPr txBox="1"/>
          <p:nvPr>
            <p:custDataLst>
              <p:tags r:id="rId11"/>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custDataLst>
              <p:tags r:id="rId1"/>
            </p:custDataLst>
          </p:nvPr>
        </p:nvGrpSpPr>
        <p:grpSpPr>
          <a:xfrm>
            <a:off x="0" y="0"/>
            <a:ext cx="12700000" cy="7772400"/>
            <a:chOff x="0" y="0"/>
            <a:chExt cx="12700000" cy="7772400"/>
          </a:xfrm>
        </p:grpSpPr>
        <p:sp>
          <p:nvSpPr>
            <p:cNvPr id="3" name="object 3"/>
            <p:cNvSpPr/>
            <p:nvPr/>
          </p:nvSpPr>
          <p:spPr>
            <a:xfrm>
              <a:off x="0" y="0"/>
              <a:ext cx="12700000" cy="2844800"/>
            </a:xfrm>
            <a:custGeom>
              <a:avLst/>
              <a:gdLst/>
              <a:ahLst/>
              <a:cxnLst/>
              <a:rect l="l" t="t" r="r" b="b"/>
              <a:pathLst>
                <a:path w="12700000" h="2844800">
                  <a:moveTo>
                    <a:pt x="12700000" y="0"/>
                  </a:moveTo>
                  <a:lnTo>
                    <a:pt x="0" y="0"/>
                  </a:lnTo>
                  <a:lnTo>
                    <a:pt x="0" y="2844800"/>
                  </a:lnTo>
                  <a:lnTo>
                    <a:pt x="12700000" y="2844800"/>
                  </a:lnTo>
                  <a:lnTo>
                    <a:pt x="12700000" y="0"/>
                  </a:lnTo>
                  <a:close/>
                </a:path>
              </a:pathLst>
            </a:custGeom>
            <a:solidFill>
              <a:srgbClr val="000000"/>
            </a:solidFill>
          </p:spPr>
          <p:txBody>
            <a:bodyPr wrap="square" lIns="0" tIns="0" rIns="0" bIns="0" rtlCol="0"/>
            <a:lstStyle/>
            <a:p>
              <a:endParaRPr lang="fr-CA" noProof="0" dirty="0"/>
            </a:p>
          </p:txBody>
        </p:sp>
        <p:pic>
          <p:nvPicPr>
            <p:cNvPr id="4" name="object 4"/>
            <p:cNvPicPr/>
            <p:nvPr/>
          </p:nvPicPr>
          <p:blipFill>
            <a:blip r:embed="rId7" cstate="print"/>
            <a:stretch>
              <a:fillRect/>
            </a:stretch>
          </p:blipFill>
          <p:spPr>
            <a:xfrm>
              <a:off x="0" y="1739264"/>
              <a:ext cx="12700000" cy="6033135"/>
            </a:xfrm>
            <a:prstGeom prst="rect">
              <a:avLst/>
            </a:prstGeom>
          </p:spPr>
        </p:pic>
      </p:grpSp>
      <p:sp>
        <p:nvSpPr>
          <p:cNvPr id="5" name="object 5"/>
          <p:cNvSpPr txBox="1"/>
          <p:nvPr>
            <p:custDataLst>
              <p:tags r:id="rId2"/>
            </p:custDataLst>
          </p:nvPr>
        </p:nvSpPr>
        <p:spPr>
          <a:xfrm>
            <a:off x="444500" y="404490"/>
            <a:ext cx="3375025" cy="1282402"/>
          </a:xfrm>
          <a:prstGeom prst="rect">
            <a:avLst/>
          </a:prstGeom>
        </p:spPr>
        <p:txBody>
          <a:bodyPr vert="horz" wrap="square" lIns="0" tIns="127000" rIns="0" bIns="0" rtlCol="0">
            <a:spAutoFit/>
          </a:bodyPr>
          <a:lstStyle/>
          <a:p>
            <a:pPr marL="12700" marR="5080">
              <a:lnSpc>
                <a:spcPts val="4500"/>
              </a:lnSpc>
              <a:spcBef>
                <a:spcPts val="1000"/>
              </a:spcBef>
            </a:pPr>
            <a:r>
              <a:rPr lang="fr-CA" sz="4500" b="1" noProof="0" dirty="0">
                <a:solidFill>
                  <a:srgbClr val="FFFFFF"/>
                </a:solidFill>
                <a:latin typeface="Work Sans Black"/>
                <a:cs typeface="Work Sans Black"/>
              </a:rPr>
              <a:t>Objectif principal</a:t>
            </a:r>
            <a:endParaRPr lang="fr-CA" sz="4500" noProof="0" dirty="0">
              <a:latin typeface="Work Sans Black"/>
              <a:cs typeface="Work Sans Black"/>
            </a:endParaRPr>
          </a:p>
        </p:txBody>
      </p:sp>
      <p:sp>
        <p:nvSpPr>
          <p:cNvPr id="6" name="object 6"/>
          <p:cNvSpPr txBox="1">
            <a:spLocks noGrp="1"/>
          </p:cNvSpPr>
          <p:nvPr>
            <p:ph type="title"/>
            <p:custDataLst>
              <p:tags r:id="rId3"/>
            </p:custDataLst>
          </p:nvPr>
        </p:nvSpPr>
        <p:spPr>
          <a:xfrm>
            <a:off x="5664200" y="506727"/>
            <a:ext cx="6650379" cy="2321148"/>
          </a:xfrm>
          <a:prstGeom prst="rect">
            <a:avLst/>
          </a:prstGeom>
        </p:spPr>
        <p:txBody>
          <a:bodyPr vert="horz" wrap="square" lIns="0" tIns="12700" rIns="0" bIns="0" rtlCol="0">
            <a:spAutoFit/>
          </a:bodyPr>
          <a:lstStyle/>
          <a:p>
            <a:pPr marL="12700" marR="869315">
              <a:lnSpc>
                <a:spcPct val="100000"/>
              </a:lnSpc>
              <a:spcBef>
                <a:spcPts val="100"/>
              </a:spcBef>
            </a:pPr>
            <a:r>
              <a:rPr lang="fr-CA" sz="3000" b="0" noProof="0" dirty="0">
                <a:solidFill>
                  <a:srgbClr val="FFFFFF"/>
                </a:solidFill>
                <a:latin typeface="Work Sans Medium"/>
                <a:cs typeface="Work Sans Medium"/>
              </a:rPr>
              <a:t>Comprendre comment le contexte environnemental influence les impacts écologiques des espèces aquatiques envahissantes</a:t>
            </a:r>
            <a:endParaRPr lang="fr-CA" sz="3000" noProof="0" dirty="0">
              <a:latin typeface="Work Sans Medium"/>
              <a:cs typeface="Work Sans Medium"/>
            </a:endParaRPr>
          </a:p>
        </p:txBody>
      </p:sp>
      <p:sp>
        <p:nvSpPr>
          <p:cNvPr id="10" name="object 10"/>
          <p:cNvSpPr txBox="1"/>
          <p:nvPr>
            <p:custDataLst>
              <p:tags r:id="rId4"/>
            </p:custDataLst>
          </p:nvPr>
        </p:nvSpPr>
        <p:spPr>
          <a:xfrm>
            <a:off x="12314580" y="4202165"/>
            <a:ext cx="189865" cy="3126105"/>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5"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35" noProof="0" dirty="0">
                <a:solidFill>
                  <a:srgbClr val="FFFFFF"/>
                </a:solidFill>
                <a:latin typeface="Work Sans"/>
                <a:cs typeface="Work Sans"/>
              </a:rPr>
              <a:t> </a:t>
            </a:r>
            <a:r>
              <a:rPr lang="fr-CA" sz="1100" spc="-10" noProof="0" dirty="0">
                <a:solidFill>
                  <a:srgbClr val="FFFFFF"/>
                </a:solidFill>
                <a:latin typeface="Work Sans"/>
                <a:cs typeface="Work Sans"/>
              </a:rPr>
              <a:t>Hildebrand/River</a:t>
            </a:r>
            <a:r>
              <a:rPr lang="fr-CA" sz="1100" spc="-30" noProof="0" dirty="0">
                <a:solidFill>
                  <a:srgbClr val="FFFFFF"/>
                </a:solidFill>
                <a:latin typeface="Work Sans"/>
                <a:cs typeface="Work Sans"/>
              </a:rPr>
              <a:t> </a:t>
            </a:r>
            <a:r>
              <a:rPr lang="fr-CA" sz="1100" spc="-10" noProof="0" dirty="0">
                <a:solidFill>
                  <a:srgbClr val="FFFFFF"/>
                </a:solidFill>
                <a:latin typeface="Work Sans"/>
                <a:cs typeface="Work Sans"/>
              </a:rPr>
              <a:t>Institute</a:t>
            </a:r>
            <a:endParaRPr lang="fr-CA" sz="1100" noProof="0" dirty="0">
              <a:latin typeface="Work Sans"/>
              <a:cs typeface="Work San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3687743" y="404490"/>
            <a:ext cx="5986780" cy="1219835"/>
          </a:xfrm>
          <a:prstGeom prst="rect">
            <a:avLst/>
          </a:prstGeom>
        </p:spPr>
        <p:txBody>
          <a:bodyPr vert="horz" wrap="square" lIns="0" tIns="189865" rIns="0" bIns="0" rtlCol="0">
            <a:spAutoFit/>
          </a:bodyPr>
          <a:lstStyle/>
          <a:p>
            <a:pPr marL="1144905" marR="5080" indent="-1132840">
              <a:lnSpc>
                <a:spcPct val="74100"/>
              </a:lnSpc>
              <a:spcBef>
                <a:spcPts val="1495"/>
              </a:spcBef>
              <a:tabLst>
                <a:tab pos="1978025" algn="l"/>
              </a:tabLst>
            </a:pPr>
            <a:r>
              <a:rPr lang="fr-CA" sz="4500" noProof="0" dirty="0"/>
              <a:t>3</a:t>
            </a:r>
            <a:r>
              <a:rPr lang="fr-CA" sz="4500" spc="-250" noProof="0" dirty="0"/>
              <a:t> </a:t>
            </a:r>
            <a:r>
              <a:rPr lang="fr-CA" sz="4500" spc="-10" noProof="0" dirty="0"/>
              <a:t>volets</a:t>
            </a:r>
            <a:r>
              <a:rPr lang="fr-CA" sz="4500" spc="-165" noProof="0" dirty="0"/>
              <a:t> </a:t>
            </a:r>
            <a:r>
              <a:rPr lang="fr-CA" sz="4500" noProof="0" dirty="0"/>
              <a:t>de</a:t>
            </a:r>
            <a:r>
              <a:rPr lang="fr-CA" sz="4500" spc="-165" noProof="0" dirty="0"/>
              <a:t> </a:t>
            </a:r>
            <a:r>
              <a:rPr lang="fr-CA" sz="4500" spc="-10" noProof="0" dirty="0"/>
              <a:t>questions </a:t>
            </a:r>
            <a:r>
              <a:rPr lang="fr-CA" sz="4500" spc="-25" noProof="0" dirty="0"/>
              <a:t>de</a:t>
            </a:r>
            <a:r>
              <a:rPr lang="fr-CA" sz="4500" noProof="0" dirty="0"/>
              <a:t>	</a:t>
            </a:r>
            <a:r>
              <a:rPr lang="fr-CA" sz="4500" spc="-10" noProof="0" dirty="0"/>
              <a:t>recherche</a:t>
            </a:r>
            <a:endParaRPr lang="fr-CA" sz="4500" noProof="0" dirty="0"/>
          </a:p>
        </p:txBody>
      </p:sp>
      <p:sp>
        <p:nvSpPr>
          <p:cNvPr id="3" name="object 3"/>
          <p:cNvSpPr txBox="1"/>
          <p:nvPr>
            <p:custDataLst>
              <p:tags r:id="rId2"/>
            </p:custDataLst>
          </p:nvPr>
        </p:nvSpPr>
        <p:spPr>
          <a:xfrm>
            <a:off x="457200" y="2324100"/>
            <a:ext cx="3352800" cy="3609963"/>
          </a:xfrm>
          <a:prstGeom prst="rect">
            <a:avLst/>
          </a:prstGeom>
          <a:solidFill>
            <a:srgbClr val="006BE7">
              <a:alpha val="19999"/>
            </a:srgbClr>
          </a:solidFill>
        </p:spPr>
        <p:txBody>
          <a:bodyPr vert="horz" wrap="square" lIns="0" tIns="217170" rIns="0" bIns="0" rtlCol="0">
            <a:spAutoFit/>
          </a:bodyPr>
          <a:lstStyle/>
          <a:p>
            <a:pPr marL="933450" marR="925830" algn="ctr">
              <a:lnSpc>
                <a:spcPts val="2400"/>
              </a:lnSpc>
              <a:spcBef>
                <a:spcPts val="1710"/>
              </a:spcBef>
            </a:pPr>
            <a:r>
              <a:rPr lang="fr-CA" sz="2400" b="1" spc="-10" noProof="0" dirty="0">
                <a:solidFill>
                  <a:srgbClr val="002558"/>
                </a:solidFill>
                <a:latin typeface="Work Sans Black"/>
                <a:cs typeface="Work Sans Black"/>
              </a:rPr>
              <a:t>Structure trophique</a:t>
            </a:r>
            <a:endParaRPr lang="fr-CA" sz="2400" noProof="0" dirty="0">
              <a:latin typeface="Work Sans Black"/>
              <a:cs typeface="Work Sans Black"/>
            </a:endParaRPr>
          </a:p>
          <a:p>
            <a:pPr marL="781050" marR="772795" indent="-635" algn="ctr">
              <a:lnSpc>
                <a:spcPct val="100000"/>
              </a:lnSpc>
              <a:spcBef>
                <a:spcPts val="2190"/>
              </a:spcBef>
            </a:pPr>
            <a:r>
              <a:rPr lang="fr-CA" sz="1800" b="1" spc="-10" noProof="0" dirty="0">
                <a:solidFill>
                  <a:srgbClr val="002558"/>
                </a:solidFill>
                <a:latin typeface="Work Sans"/>
                <a:cs typeface="Work Sans"/>
              </a:rPr>
              <a:t>Volet</a:t>
            </a:r>
            <a:r>
              <a:rPr lang="fr-CA" sz="1800" b="1" spc="-100" noProof="0" dirty="0">
                <a:solidFill>
                  <a:srgbClr val="002558"/>
                </a:solidFill>
                <a:latin typeface="Work Sans"/>
                <a:cs typeface="Work Sans"/>
              </a:rPr>
              <a:t> </a:t>
            </a:r>
            <a:r>
              <a:rPr lang="fr-CA" sz="1800" b="1" spc="-60" noProof="0" dirty="0">
                <a:solidFill>
                  <a:srgbClr val="002558"/>
                </a:solidFill>
                <a:latin typeface="Work Sans"/>
                <a:cs typeface="Work Sans"/>
              </a:rPr>
              <a:t>1 </a:t>
            </a:r>
            <a:r>
              <a:rPr lang="fr-CA" sz="1800" spc="-10" noProof="0" dirty="0">
                <a:solidFill>
                  <a:srgbClr val="002457"/>
                </a:solidFill>
                <a:latin typeface="Work Sans"/>
                <a:cs typeface="Work Sans"/>
              </a:rPr>
              <a:t>Comment </a:t>
            </a:r>
            <a:r>
              <a:rPr lang="fr-CA" sz="1800" spc="-20" noProof="0" dirty="0">
                <a:solidFill>
                  <a:srgbClr val="002457"/>
                </a:solidFill>
                <a:latin typeface="Work Sans"/>
                <a:cs typeface="Work Sans"/>
              </a:rPr>
              <a:t>l'environnement</a:t>
            </a:r>
            <a:endParaRPr lang="fr-CA" sz="1800" noProof="0" dirty="0">
              <a:latin typeface="Work Sans"/>
              <a:cs typeface="Work Sans"/>
            </a:endParaRPr>
          </a:p>
          <a:p>
            <a:pPr marL="541020" marR="532130" indent="-1270" algn="ctr">
              <a:lnSpc>
                <a:spcPct val="100000"/>
              </a:lnSpc>
            </a:pPr>
            <a:r>
              <a:rPr lang="fr-CA" sz="1800" noProof="0" dirty="0">
                <a:solidFill>
                  <a:srgbClr val="002457"/>
                </a:solidFill>
                <a:latin typeface="Work Sans"/>
                <a:cs typeface="Work Sans"/>
              </a:rPr>
              <a:t>abiotique</a:t>
            </a:r>
            <a:r>
              <a:rPr lang="fr-CA" sz="1800" spc="-20" noProof="0" dirty="0">
                <a:solidFill>
                  <a:srgbClr val="002457"/>
                </a:solidFill>
                <a:latin typeface="Work Sans"/>
                <a:cs typeface="Work Sans"/>
              </a:rPr>
              <a:t> </a:t>
            </a:r>
            <a:r>
              <a:rPr lang="fr-CA" sz="1800" spc="-10" noProof="0" dirty="0">
                <a:solidFill>
                  <a:srgbClr val="002457"/>
                </a:solidFill>
                <a:latin typeface="Work Sans"/>
                <a:cs typeface="Work Sans"/>
              </a:rPr>
              <a:t>influence- </a:t>
            </a:r>
            <a:r>
              <a:rPr lang="fr-CA" sz="1800" spc="-20" noProof="0" dirty="0">
                <a:solidFill>
                  <a:srgbClr val="002457"/>
                </a:solidFill>
                <a:latin typeface="Work Sans"/>
                <a:cs typeface="Work Sans"/>
              </a:rPr>
              <a:t>t-</a:t>
            </a:r>
            <a:r>
              <a:rPr lang="fr-CA" sz="1800" noProof="0" dirty="0">
                <a:solidFill>
                  <a:srgbClr val="002457"/>
                </a:solidFill>
                <a:latin typeface="Work Sans"/>
                <a:cs typeface="Work Sans"/>
              </a:rPr>
              <a:t>il</a:t>
            </a:r>
            <a:r>
              <a:rPr lang="fr-CA" sz="1800" spc="-85" noProof="0" dirty="0">
                <a:solidFill>
                  <a:srgbClr val="002457"/>
                </a:solidFill>
                <a:latin typeface="Work Sans"/>
                <a:cs typeface="Work Sans"/>
              </a:rPr>
              <a:t> </a:t>
            </a:r>
            <a:r>
              <a:rPr lang="fr-CA" sz="1800" spc="-10" noProof="0" dirty="0">
                <a:solidFill>
                  <a:srgbClr val="002457"/>
                </a:solidFill>
                <a:latin typeface="Work Sans"/>
                <a:cs typeface="Work Sans"/>
              </a:rPr>
              <a:t>l’alimentation</a:t>
            </a:r>
            <a:r>
              <a:rPr lang="fr-CA" spc="-10" noProof="0" dirty="0">
                <a:solidFill>
                  <a:srgbClr val="002457"/>
                </a:solidFill>
                <a:latin typeface="Work Sans"/>
                <a:cs typeface="Work Sans"/>
              </a:rPr>
              <a:t> </a:t>
            </a:r>
            <a:r>
              <a:rPr lang="fr-CA" spc="-10" dirty="0">
                <a:solidFill>
                  <a:srgbClr val="002457"/>
                </a:solidFill>
                <a:latin typeface="Work Sans"/>
                <a:cs typeface="Work Sans"/>
              </a:rPr>
              <a:t>d</a:t>
            </a:r>
            <a:r>
              <a:rPr lang="fr-CA" spc="-10" noProof="0" dirty="0">
                <a:solidFill>
                  <a:srgbClr val="002457"/>
                </a:solidFill>
                <a:latin typeface="Work Sans"/>
                <a:cs typeface="Work Sans"/>
              </a:rPr>
              <a:t>u gobie et sa compétition avec la perchaude indigène </a:t>
            </a:r>
            <a:r>
              <a:rPr lang="fr-CA" sz="1800" spc="-50" noProof="0" dirty="0">
                <a:solidFill>
                  <a:srgbClr val="002457"/>
                </a:solidFill>
                <a:latin typeface="Work Sans"/>
                <a:cs typeface="Work Sans"/>
              </a:rPr>
              <a:t>?</a:t>
            </a:r>
            <a:endParaRPr lang="fr-CA" sz="1800" noProof="0" dirty="0">
              <a:latin typeface="Work Sans"/>
              <a:cs typeface="Work Sans"/>
            </a:endParaRPr>
          </a:p>
        </p:txBody>
      </p:sp>
      <p:sp>
        <p:nvSpPr>
          <p:cNvPr id="6" name="object 6"/>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7" name="object 7"/>
          <p:cNvSpPr txBox="1"/>
          <p:nvPr>
            <p:custDataLst>
              <p:tags r:id="rId4"/>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custDataLst>
              <p:tags r:id="rId1"/>
            </p:custDataLst>
          </p:nvPr>
        </p:nvSpPr>
        <p:spPr>
          <a:xfrm>
            <a:off x="4673600" y="2324100"/>
            <a:ext cx="3352800" cy="3332964"/>
          </a:xfrm>
          <a:prstGeom prst="rect">
            <a:avLst/>
          </a:prstGeom>
          <a:solidFill>
            <a:srgbClr val="76AD9A">
              <a:alpha val="19999"/>
            </a:srgbClr>
          </a:solidFill>
        </p:spPr>
        <p:txBody>
          <a:bodyPr vert="horz" wrap="square" lIns="0" tIns="217170" rIns="0" bIns="0" rtlCol="0">
            <a:spAutoFit/>
          </a:bodyPr>
          <a:lstStyle/>
          <a:p>
            <a:pPr marL="975994" marR="967740" indent="5715" algn="ctr">
              <a:lnSpc>
                <a:spcPts val="2400"/>
              </a:lnSpc>
              <a:spcBef>
                <a:spcPts val="1710"/>
              </a:spcBef>
            </a:pPr>
            <a:r>
              <a:rPr lang="fr-CA" sz="2400" b="1" spc="-20" noProof="0" dirty="0">
                <a:solidFill>
                  <a:srgbClr val="53796C"/>
                </a:solidFill>
                <a:latin typeface="Work Sans Black"/>
                <a:cs typeface="Work Sans Black"/>
              </a:rPr>
              <a:t>Flux d’énergie</a:t>
            </a:r>
            <a:endParaRPr lang="fr-CA" sz="2400" noProof="0" dirty="0">
              <a:latin typeface="Work Sans Black"/>
              <a:cs typeface="Work Sans Black"/>
            </a:endParaRPr>
          </a:p>
          <a:p>
            <a:pPr marL="635" algn="ctr">
              <a:lnSpc>
                <a:spcPct val="100000"/>
              </a:lnSpc>
              <a:spcBef>
                <a:spcPts val="2190"/>
              </a:spcBef>
            </a:pPr>
            <a:r>
              <a:rPr lang="fr-CA" sz="1800" b="1" spc="-10" noProof="0" dirty="0">
                <a:solidFill>
                  <a:srgbClr val="53796C"/>
                </a:solidFill>
                <a:latin typeface="Work Sans"/>
                <a:cs typeface="Work Sans"/>
              </a:rPr>
              <a:t>Volet</a:t>
            </a:r>
            <a:r>
              <a:rPr lang="fr-CA" sz="1800" b="1" spc="-85" noProof="0" dirty="0">
                <a:solidFill>
                  <a:srgbClr val="53796C"/>
                </a:solidFill>
                <a:latin typeface="Work Sans"/>
                <a:cs typeface="Work Sans"/>
              </a:rPr>
              <a:t> </a:t>
            </a:r>
            <a:r>
              <a:rPr lang="fr-CA" sz="1800" b="1" spc="-50" noProof="0" dirty="0">
                <a:solidFill>
                  <a:srgbClr val="53796C"/>
                </a:solidFill>
                <a:latin typeface="Work Sans"/>
                <a:cs typeface="Work Sans"/>
              </a:rPr>
              <a:t>2</a:t>
            </a:r>
            <a:endParaRPr lang="fr-CA" sz="1800" noProof="0" dirty="0">
              <a:latin typeface="Work Sans"/>
              <a:cs typeface="Work Sans"/>
            </a:endParaRPr>
          </a:p>
          <a:p>
            <a:pPr marL="144145" marR="134620" indent="-635" algn="ctr">
              <a:lnSpc>
                <a:spcPct val="100000"/>
              </a:lnSpc>
            </a:pPr>
            <a:r>
              <a:rPr lang="fr-CA" sz="1800" noProof="0" dirty="0">
                <a:solidFill>
                  <a:srgbClr val="53796C"/>
                </a:solidFill>
                <a:latin typeface="Work Sans"/>
                <a:cs typeface="Work Sans"/>
              </a:rPr>
              <a:t>Comment</a:t>
            </a:r>
            <a:r>
              <a:rPr lang="fr-CA" sz="1800" spc="-20" noProof="0" dirty="0">
                <a:solidFill>
                  <a:srgbClr val="53796C"/>
                </a:solidFill>
                <a:latin typeface="Work Sans"/>
                <a:cs typeface="Work Sans"/>
              </a:rPr>
              <a:t> le </a:t>
            </a:r>
            <a:r>
              <a:rPr lang="fr-CA" spc="-20" noProof="0" dirty="0">
                <a:solidFill>
                  <a:srgbClr val="53796C"/>
                </a:solidFill>
                <a:latin typeface="Work Sans"/>
                <a:cs typeface="Work Sans"/>
              </a:rPr>
              <a:t>lien gobie-moules </a:t>
            </a:r>
            <a:r>
              <a:rPr lang="fr-CA" sz="1800" spc="-10" noProof="0" dirty="0">
                <a:solidFill>
                  <a:srgbClr val="53796C"/>
                </a:solidFill>
                <a:latin typeface="Work Sans"/>
                <a:cs typeface="Work Sans"/>
              </a:rPr>
              <a:t>modifie-t-il</a:t>
            </a:r>
            <a:r>
              <a:rPr lang="fr-CA" sz="1800" spc="-35" noProof="0" dirty="0">
                <a:solidFill>
                  <a:srgbClr val="53796C"/>
                </a:solidFill>
                <a:latin typeface="Work Sans"/>
                <a:cs typeface="Work Sans"/>
              </a:rPr>
              <a:t> </a:t>
            </a:r>
            <a:r>
              <a:rPr lang="fr-CA" sz="1800" noProof="0" dirty="0">
                <a:solidFill>
                  <a:srgbClr val="53796C"/>
                </a:solidFill>
                <a:latin typeface="Work Sans"/>
                <a:cs typeface="Work Sans"/>
              </a:rPr>
              <a:t>les</a:t>
            </a:r>
            <a:r>
              <a:rPr lang="fr-CA" sz="1800" spc="-70" noProof="0" dirty="0">
                <a:solidFill>
                  <a:srgbClr val="53796C"/>
                </a:solidFill>
                <a:latin typeface="Work Sans"/>
                <a:cs typeface="Work Sans"/>
              </a:rPr>
              <a:t> </a:t>
            </a:r>
            <a:r>
              <a:rPr lang="fr-CA" sz="1800" noProof="0" dirty="0">
                <a:solidFill>
                  <a:srgbClr val="53796C"/>
                </a:solidFill>
                <a:latin typeface="Work Sans"/>
                <a:cs typeface="Work Sans"/>
              </a:rPr>
              <a:t>voies</a:t>
            </a:r>
            <a:r>
              <a:rPr lang="fr-CA" sz="1800" spc="-30" noProof="0" dirty="0">
                <a:solidFill>
                  <a:srgbClr val="53796C"/>
                </a:solidFill>
                <a:latin typeface="Work Sans"/>
                <a:cs typeface="Work Sans"/>
              </a:rPr>
              <a:t> </a:t>
            </a:r>
            <a:r>
              <a:rPr lang="fr-CA" sz="1800" noProof="0" dirty="0">
                <a:solidFill>
                  <a:srgbClr val="53796C"/>
                </a:solidFill>
                <a:latin typeface="Work Sans"/>
                <a:cs typeface="Work Sans"/>
              </a:rPr>
              <a:t>d’énergie et </a:t>
            </a:r>
            <a:r>
              <a:rPr lang="fr-CA" sz="1800" spc="-25" noProof="0" dirty="0">
                <a:solidFill>
                  <a:srgbClr val="53796C"/>
                </a:solidFill>
                <a:latin typeface="Work Sans"/>
                <a:cs typeface="Work Sans"/>
              </a:rPr>
              <a:t>la </a:t>
            </a:r>
            <a:r>
              <a:rPr lang="fr-CA" sz="1800" noProof="0" dirty="0">
                <a:solidFill>
                  <a:srgbClr val="53796C"/>
                </a:solidFill>
                <a:latin typeface="Work Sans"/>
                <a:cs typeface="Work Sans"/>
              </a:rPr>
              <a:t>qualité</a:t>
            </a:r>
            <a:r>
              <a:rPr lang="fr-CA" sz="1800" spc="-20" noProof="0" dirty="0">
                <a:solidFill>
                  <a:srgbClr val="53796C"/>
                </a:solidFill>
                <a:latin typeface="Work Sans"/>
                <a:cs typeface="Work Sans"/>
              </a:rPr>
              <a:t> </a:t>
            </a:r>
            <a:r>
              <a:rPr lang="fr-CA" sz="1800" noProof="0" dirty="0">
                <a:solidFill>
                  <a:srgbClr val="53796C"/>
                </a:solidFill>
                <a:latin typeface="Work Sans"/>
                <a:cs typeface="Work Sans"/>
              </a:rPr>
              <a:t>nutritionnelle des réseaux trophiques?</a:t>
            </a:r>
            <a:endParaRPr lang="fr-CA" spc="-50" noProof="0" dirty="0">
              <a:solidFill>
                <a:srgbClr val="53796C"/>
              </a:solidFill>
              <a:latin typeface="Work Sans"/>
              <a:cs typeface="Work Sans"/>
            </a:endParaRPr>
          </a:p>
          <a:p>
            <a:pPr marL="144145" marR="134620" indent="-635" algn="ctr">
              <a:lnSpc>
                <a:spcPct val="100000"/>
              </a:lnSpc>
            </a:pPr>
            <a:endParaRPr lang="fr-CA" sz="1800" spc="-50" noProof="0" dirty="0">
              <a:solidFill>
                <a:srgbClr val="53796C"/>
              </a:solidFill>
              <a:latin typeface="Work Sans"/>
              <a:cs typeface="Work Sans"/>
            </a:endParaRPr>
          </a:p>
          <a:p>
            <a:pPr marL="144145" marR="134620" indent="-635" algn="ctr">
              <a:lnSpc>
                <a:spcPct val="100000"/>
              </a:lnSpc>
            </a:pPr>
            <a:endParaRPr lang="fr-CA" sz="1800" noProof="0" dirty="0">
              <a:latin typeface="Work Sans"/>
              <a:cs typeface="Work Sans"/>
            </a:endParaRPr>
          </a:p>
        </p:txBody>
      </p:sp>
      <p:grpSp>
        <p:nvGrpSpPr>
          <p:cNvPr id="4" name="object 4"/>
          <p:cNvGrpSpPr/>
          <p:nvPr>
            <p:custDataLst>
              <p:tags r:id="rId2"/>
            </p:custDataLst>
          </p:nvPr>
        </p:nvGrpSpPr>
        <p:grpSpPr>
          <a:xfrm>
            <a:off x="3911600" y="4160570"/>
            <a:ext cx="660400" cy="187960"/>
            <a:chOff x="3911600" y="4160570"/>
            <a:chExt cx="660400" cy="187960"/>
          </a:xfrm>
        </p:grpSpPr>
        <p:sp>
          <p:nvSpPr>
            <p:cNvPr id="5" name="object 5"/>
            <p:cNvSpPr/>
            <p:nvPr/>
          </p:nvSpPr>
          <p:spPr>
            <a:xfrm>
              <a:off x="3911600" y="4254500"/>
              <a:ext cx="594360" cy="0"/>
            </a:xfrm>
            <a:custGeom>
              <a:avLst/>
              <a:gdLst/>
              <a:ahLst/>
              <a:cxnLst/>
              <a:rect l="l" t="t" r="r" b="b"/>
              <a:pathLst>
                <a:path w="594360">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6" name="object 6"/>
            <p:cNvSpPr/>
            <p:nvPr/>
          </p:nvSpPr>
          <p:spPr>
            <a:xfrm>
              <a:off x="4470958" y="4160570"/>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grpSp>
      <p:sp>
        <p:nvSpPr>
          <p:cNvPr id="7" name="object 7"/>
          <p:cNvSpPr txBox="1">
            <a:spLocks noGrp="1"/>
          </p:cNvSpPr>
          <p:nvPr>
            <p:ph type="title"/>
            <p:custDataLst>
              <p:tags r:id="rId3"/>
            </p:custDataLst>
          </p:nvPr>
        </p:nvSpPr>
        <p:spPr>
          <a:xfrm>
            <a:off x="3687743" y="404490"/>
            <a:ext cx="5986780" cy="1219835"/>
          </a:xfrm>
          <a:prstGeom prst="rect">
            <a:avLst/>
          </a:prstGeom>
        </p:spPr>
        <p:txBody>
          <a:bodyPr vert="horz" wrap="square" lIns="0" tIns="189865" rIns="0" bIns="0" rtlCol="0">
            <a:spAutoFit/>
          </a:bodyPr>
          <a:lstStyle/>
          <a:p>
            <a:pPr marL="1144905" marR="5080" indent="-1132840">
              <a:lnSpc>
                <a:spcPct val="74100"/>
              </a:lnSpc>
              <a:spcBef>
                <a:spcPts val="1495"/>
              </a:spcBef>
              <a:tabLst>
                <a:tab pos="1978025" algn="l"/>
              </a:tabLst>
            </a:pPr>
            <a:r>
              <a:rPr lang="fr-CA" sz="4500" noProof="0" dirty="0"/>
              <a:t>3</a:t>
            </a:r>
            <a:r>
              <a:rPr lang="fr-CA" sz="4500" spc="-250" noProof="0" dirty="0"/>
              <a:t> </a:t>
            </a:r>
            <a:r>
              <a:rPr lang="fr-CA" sz="4500" spc="-10" noProof="0" dirty="0"/>
              <a:t>volets</a:t>
            </a:r>
            <a:r>
              <a:rPr lang="fr-CA" sz="4500" spc="-165" noProof="0" dirty="0"/>
              <a:t> </a:t>
            </a:r>
            <a:r>
              <a:rPr lang="fr-CA" sz="4500" noProof="0" dirty="0"/>
              <a:t>de</a:t>
            </a:r>
            <a:r>
              <a:rPr lang="fr-CA" sz="4500" spc="-165" noProof="0" dirty="0"/>
              <a:t> </a:t>
            </a:r>
            <a:r>
              <a:rPr lang="fr-CA" sz="4500" spc="-10" noProof="0" dirty="0"/>
              <a:t>questions </a:t>
            </a:r>
            <a:r>
              <a:rPr lang="fr-CA" sz="4500" spc="-25" noProof="0" dirty="0"/>
              <a:t>de</a:t>
            </a:r>
            <a:r>
              <a:rPr lang="fr-CA" sz="4500" noProof="0" dirty="0"/>
              <a:t>	</a:t>
            </a:r>
            <a:r>
              <a:rPr lang="fr-CA" sz="4500" spc="-10" noProof="0" dirty="0"/>
              <a:t>recherche</a:t>
            </a:r>
            <a:endParaRPr lang="fr-CA" sz="4500" noProof="0" dirty="0"/>
          </a:p>
        </p:txBody>
      </p:sp>
      <p:sp>
        <p:nvSpPr>
          <p:cNvPr id="10" name="object 10"/>
          <p:cNvSpPr/>
          <p:nvPr>
            <p:custDataLst>
              <p:tags r:id="rId4"/>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1" name="object 11"/>
          <p:cNvSpPr txBox="1"/>
          <p:nvPr>
            <p:custDataLst>
              <p:tags r:id="rId5"/>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
        <p:nvSpPr>
          <p:cNvPr id="9" name="object 3">
            <a:extLst>
              <a:ext uri="{FF2B5EF4-FFF2-40B4-BE49-F238E27FC236}">
                <a16:creationId xmlns:a16="http://schemas.microsoft.com/office/drawing/2014/main" id="{731908E4-3F47-1060-9163-4E90C4471931}"/>
              </a:ext>
            </a:extLst>
          </p:cNvPr>
          <p:cNvSpPr txBox="1"/>
          <p:nvPr>
            <p:custDataLst>
              <p:tags r:id="rId6"/>
            </p:custDataLst>
          </p:nvPr>
        </p:nvSpPr>
        <p:spPr>
          <a:xfrm>
            <a:off x="457200" y="2324100"/>
            <a:ext cx="3352800" cy="3609963"/>
          </a:xfrm>
          <a:prstGeom prst="rect">
            <a:avLst/>
          </a:prstGeom>
          <a:solidFill>
            <a:srgbClr val="006BE7">
              <a:alpha val="19999"/>
            </a:srgbClr>
          </a:solidFill>
        </p:spPr>
        <p:txBody>
          <a:bodyPr vert="horz" wrap="square" lIns="0" tIns="217170" rIns="0" bIns="0" rtlCol="0">
            <a:spAutoFit/>
          </a:bodyPr>
          <a:lstStyle/>
          <a:p>
            <a:pPr marL="933450" marR="925830" algn="ctr">
              <a:lnSpc>
                <a:spcPts val="2400"/>
              </a:lnSpc>
              <a:spcBef>
                <a:spcPts val="1710"/>
              </a:spcBef>
            </a:pPr>
            <a:r>
              <a:rPr lang="fr-CA" sz="2400" b="1" spc="-10" noProof="0" dirty="0">
                <a:solidFill>
                  <a:srgbClr val="002558"/>
                </a:solidFill>
                <a:latin typeface="Work Sans Black"/>
                <a:cs typeface="Work Sans Black"/>
              </a:rPr>
              <a:t>Structure trophique</a:t>
            </a:r>
            <a:endParaRPr lang="fr-CA" sz="2400" noProof="0" dirty="0">
              <a:latin typeface="Work Sans Black"/>
              <a:cs typeface="Work Sans Black"/>
            </a:endParaRPr>
          </a:p>
          <a:p>
            <a:pPr marL="781050" marR="772795" indent="-635" algn="ctr">
              <a:lnSpc>
                <a:spcPct val="100000"/>
              </a:lnSpc>
              <a:spcBef>
                <a:spcPts val="2190"/>
              </a:spcBef>
            </a:pPr>
            <a:r>
              <a:rPr lang="fr-CA" sz="1800" b="1" spc="-10" noProof="0" dirty="0">
                <a:solidFill>
                  <a:srgbClr val="002558"/>
                </a:solidFill>
                <a:latin typeface="Work Sans"/>
                <a:cs typeface="Work Sans"/>
              </a:rPr>
              <a:t>Volet</a:t>
            </a:r>
            <a:r>
              <a:rPr lang="fr-CA" sz="1800" b="1" spc="-100" noProof="0" dirty="0">
                <a:solidFill>
                  <a:srgbClr val="002558"/>
                </a:solidFill>
                <a:latin typeface="Work Sans"/>
                <a:cs typeface="Work Sans"/>
              </a:rPr>
              <a:t> </a:t>
            </a:r>
            <a:r>
              <a:rPr lang="fr-CA" sz="1800" b="1" spc="-60" noProof="0" dirty="0">
                <a:solidFill>
                  <a:srgbClr val="002558"/>
                </a:solidFill>
                <a:latin typeface="Work Sans"/>
                <a:cs typeface="Work Sans"/>
              </a:rPr>
              <a:t>1 </a:t>
            </a:r>
            <a:r>
              <a:rPr lang="fr-CA" sz="1800" spc="-10" noProof="0" dirty="0">
                <a:solidFill>
                  <a:srgbClr val="002457"/>
                </a:solidFill>
                <a:latin typeface="Work Sans"/>
                <a:cs typeface="Work Sans"/>
              </a:rPr>
              <a:t>Comment </a:t>
            </a:r>
            <a:r>
              <a:rPr lang="fr-CA" sz="1800" spc="-20" noProof="0" dirty="0">
                <a:solidFill>
                  <a:srgbClr val="002457"/>
                </a:solidFill>
                <a:latin typeface="Work Sans"/>
                <a:cs typeface="Work Sans"/>
              </a:rPr>
              <a:t>l'environnement</a:t>
            </a:r>
            <a:endParaRPr lang="fr-CA" sz="1800" noProof="0" dirty="0">
              <a:latin typeface="Work Sans"/>
              <a:cs typeface="Work Sans"/>
            </a:endParaRPr>
          </a:p>
          <a:p>
            <a:pPr marL="541020" marR="532130" indent="-1270" algn="ctr">
              <a:lnSpc>
                <a:spcPct val="100000"/>
              </a:lnSpc>
            </a:pPr>
            <a:r>
              <a:rPr lang="fr-CA" sz="1800" noProof="0" dirty="0">
                <a:solidFill>
                  <a:srgbClr val="002457"/>
                </a:solidFill>
                <a:latin typeface="Work Sans"/>
                <a:cs typeface="Work Sans"/>
              </a:rPr>
              <a:t>abiotique</a:t>
            </a:r>
            <a:r>
              <a:rPr lang="fr-CA" sz="1800" spc="-20" noProof="0" dirty="0">
                <a:solidFill>
                  <a:srgbClr val="002457"/>
                </a:solidFill>
                <a:latin typeface="Work Sans"/>
                <a:cs typeface="Work Sans"/>
              </a:rPr>
              <a:t> </a:t>
            </a:r>
            <a:r>
              <a:rPr lang="fr-CA" sz="1800" spc="-10" noProof="0" dirty="0">
                <a:solidFill>
                  <a:srgbClr val="002457"/>
                </a:solidFill>
                <a:latin typeface="Work Sans"/>
                <a:cs typeface="Work Sans"/>
              </a:rPr>
              <a:t>influence- </a:t>
            </a:r>
            <a:r>
              <a:rPr lang="fr-CA" sz="1800" spc="-20" noProof="0" dirty="0">
                <a:solidFill>
                  <a:srgbClr val="002457"/>
                </a:solidFill>
                <a:latin typeface="Work Sans"/>
                <a:cs typeface="Work Sans"/>
              </a:rPr>
              <a:t>t-</a:t>
            </a:r>
            <a:r>
              <a:rPr lang="fr-CA" sz="1800" noProof="0" dirty="0">
                <a:solidFill>
                  <a:srgbClr val="002457"/>
                </a:solidFill>
                <a:latin typeface="Work Sans"/>
                <a:cs typeface="Work Sans"/>
              </a:rPr>
              <a:t>il</a:t>
            </a:r>
            <a:r>
              <a:rPr lang="fr-CA" sz="1800" spc="-85" noProof="0" dirty="0">
                <a:solidFill>
                  <a:srgbClr val="002457"/>
                </a:solidFill>
                <a:latin typeface="Work Sans"/>
                <a:cs typeface="Work Sans"/>
              </a:rPr>
              <a:t> </a:t>
            </a:r>
            <a:r>
              <a:rPr lang="fr-CA" sz="1800" spc="-10" noProof="0" dirty="0">
                <a:solidFill>
                  <a:srgbClr val="002457"/>
                </a:solidFill>
                <a:latin typeface="Work Sans"/>
                <a:cs typeface="Work Sans"/>
              </a:rPr>
              <a:t>l’alimentation</a:t>
            </a:r>
            <a:r>
              <a:rPr lang="fr-CA" spc="-10" noProof="0" dirty="0">
                <a:solidFill>
                  <a:srgbClr val="002457"/>
                </a:solidFill>
                <a:latin typeface="Work Sans"/>
                <a:cs typeface="Work Sans"/>
              </a:rPr>
              <a:t> </a:t>
            </a:r>
            <a:r>
              <a:rPr lang="fr-CA" spc="-10" dirty="0">
                <a:solidFill>
                  <a:srgbClr val="002457"/>
                </a:solidFill>
                <a:latin typeface="Work Sans"/>
                <a:cs typeface="Work Sans"/>
              </a:rPr>
              <a:t>d</a:t>
            </a:r>
            <a:r>
              <a:rPr lang="fr-CA" spc="-10" noProof="0" dirty="0">
                <a:solidFill>
                  <a:srgbClr val="002457"/>
                </a:solidFill>
                <a:latin typeface="Work Sans"/>
                <a:cs typeface="Work Sans"/>
              </a:rPr>
              <a:t>u gobie et sa compétition avec la perchaude indigène </a:t>
            </a:r>
            <a:r>
              <a:rPr lang="fr-CA" sz="1800" spc="-50" noProof="0" dirty="0">
                <a:solidFill>
                  <a:srgbClr val="002457"/>
                </a:solidFill>
                <a:latin typeface="Work Sans"/>
                <a:cs typeface="Work Sans"/>
              </a:rPr>
              <a:t>?</a:t>
            </a:r>
            <a:endParaRPr lang="fr-CA" sz="1800" noProof="0" dirty="0">
              <a:latin typeface="Work Sans"/>
              <a:cs typeface="Work San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p:nvPr>
            <p:custDataLst>
              <p:tags r:id="rId1"/>
            </p:custDataLst>
          </p:nvPr>
        </p:nvSpPr>
        <p:spPr>
          <a:xfrm>
            <a:off x="8890000" y="2324100"/>
            <a:ext cx="3352800" cy="3584956"/>
          </a:xfrm>
          <a:prstGeom prst="rect">
            <a:avLst/>
          </a:prstGeom>
          <a:solidFill>
            <a:srgbClr val="807265">
              <a:alpha val="19999"/>
            </a:srgbClr>
          </a:solidFill>
        </p:spPr>
        <p:txBody>
          <a:bodyPr vert="horz" wrap="square" lIns="0" tIns="217805" rIns="0" bIns="0" rtlCol="0">
            <a:spAutoFit/>
          </a:bodyPr>
          <a:lstStyle/>
          <a:p>
            <a:pPr marL="625475" marR="617220" indent="-635" algn="ctr">
              <a:lnSpc>
                <a:spcPts val="2400"/>
              </a:lnSpc>
              <a:spcBef>
                <a:spcPts val="1715"/>
              </a:spcBef>
            </a:pPr>
            <a:r>
              <a:rPr lang="fr-CA" sz="2400" b="1" noProof="0" dirty="0">
                <a:solidFill>
                  <a:srgbClr val="807265"/>
                </a:solidFill>
                <a:latin typeface="Work Sans Black"/>
                <a:cs typeface="Work Sans Black"/>
              </a:rPr>
              <a:t>Cycle</a:t>
            </a:r>
            <a:r>
              <a:rPr lang="fr-CA" sz="2400" b="1" spc="-40" noProof="0" dirty="0">
                <a:solidFill>
                  <a:srgbClr val="807265"/>
                </a:solidFill>
                <a:latin typeface="Work Sans Black"/>
                <a:cs typeface="Work Sans Black"/>
              </a:rPr>
              <a:t> </a:t>
            </a:r>
            <a:r>
              <a:rPr lang="fr-CA" sz="2400" b="1" spc="-25" noProof="0" dirty="0">
                <a:solidFill>
                  <a:srgbClr val="807265"/>
                </a:solidFill>
                <a:latin typeface="Work Sans Black"/>
                <a:cs typeface="Work Sans Black"/>
              </a:rPr>
              <a:t>des </a:t>
            </a:r>
            <a:r>
              <a:rPr lang="fr-CA" sz="2400" b="1" spc="-10" noProof="0" dirty="0">
                <a:solidFill>
                  <a:srgbClr val="807265"/>
                </a:solidFill>
                <a:latin typeface="Work Sans Black"/>
                <a:cs typeface="Work Sans Black"/>
              </a:rPr>
              <a:t>contaminants</a:t>
            </a:r>
            <a:endParaRPr lang="fr-CA" sz="2400" noProof="0" dirty="0">
              <a:latin typeface="Work Sans Black"/>
              <a:cs typeface="Work Sans Black"/>
            </a:endParaRPr>
          </a:p>
          <a:p>
            <a:pPr marL="1270" algn="ctr">
              <a:lnSpc>
                <a:spcPct val="100000"/>
              </a:lnSpc>
              <a:spcBef>
                <a:spcPts val="2000"/>
              </a:spcBef>
            </a:pPr>
            <a:r>
              <a:rPr lang="fr-CA" b="1" spc="-40" noProof="0" dirty="0">
                <a:solidFill>
                  <a:srgbClr val="807265"/>
                </a:solidFill>
                <a:latin typeface="Work Sans"/>
                <a:cs typeface="Work Sans"/>
              </a:rPr>
              <a:t>Volet</a:t>
            </a:r>
            <a:r>
              <a:rPr lang="fr-CA" sz="1800" b="1" spc="-40" noProof="0" dirty="0">
                <a:solidFill>
                  <a:srgbClr val="807265"/>
                </a:solidFill>
                <a:latin typeface="Work Sans"/>
                <a:cs typeface="Work Sans"/>
              </a:rPr>
              <a:t> </a:t>
            </a:r>
            <a:r>
              <a:rPr lang="fr-CA" sz="1800" b="1" spc="-50" noProof="0" dirty="0">
                <a:solidFill>
                  <a:srgbClr val="807265"/>
                </a:solidFill>
                <a:latin typeface="Work Sans"/>
                <a:cs typeface="Work Sans"/>
              </a:rPr>
              <a:t>3</a:t>
            </a:r>
            <a:endParaRPr lang="fr-CA" sz="1800" noProof="0" dirty="0">
              <a:latin typeface="Work Sans"/>
              <a:cs typeface="Work Sans"/>
            </a:endParaRPr>
          </a:p>
          <a:p>
            <a:pPr marL="434975" marR="426720" algn="ctr">
              <a:lnSpc>
                <a:spcPct val="100000"/>
              </a:lnSpc>
            </a:pPr>
            <a:r>
              <a:rPr lang="fr-CA" sz="1800" noProof="0" dirty="0">
                <a:solidFill>
                  <a:srgbClr val="807265"/>
                </a:solidFill>
                <a:latin typeface="Work Sans"/>
                <a:cs typeface="Work Sans"/>
              </a:rPr>
              <a:t>Quel est l’effet de cette interaction sur le transfert du mercure méthylé (</a:t>
            </a:r>
            <a:r>
              <a:rPr lang="fr-CA" sz="1800" noProof="0" dirty="0" err="1">
                <a:solidFill>
                  <a:srgbClr val="807265"/>
                </a:solidFill>
                <a:latin typeface="Work Sans"/>
                <a:cs typeface="Work Sans"/>
              </a:rPr>
              <a:t>MeHg</a:t>
            </a:r>
            <a:r>
              <a:rPr lang="fr-CA" sz="1800" noProof="0" dirty="0">
                <a:solidFill>
                  <a:srgbClr val="807265"/>
                </a:solidFill>
                <a:latin typeface="Work Sans"/>
                <a:cs typeface="Work Sans"/>
              </a:rPr>
              <a:t>) dans le réseau trophique ?</a:t>
            </a:r>
            <a:endParaRPr lang="fr-CA" sz="1800" spc="-50" noProof="0" dirty="0">
              <a:solidFill>
                <a:srgbClr val="807265"/>
              </a:solidFill>
              <a:latin typeface="Work Sans"/>
              <a:cs typeface="Work Sans"/>
            </a:endParaRPr>
          </a:p>
          <a:p>
            <a:pPr marL="153670" marR="144780" algn="ctr">
              <a:lnSpc>
                <a:spcPct val="100000"/>
              </a:lnSpc>
            </a:pPr>
            <a:endParaRPr lang="fr-CA" sz="1800" spc="-50" noProof="0" dirty="0">
              <a:solidFill>
                <a:srgbClr val="807265"/>
              </a:solidFill>
              <a:latin typeface="Work Sans"/>
              <a:cs typeface="Work Sans"/>
            </a:endParaRPr>
          </a:p>
          <a:p>
            <a:pPr marL="153670" marR="144780" algn="ctr">
              <a:lnSpc>
                <a:spcPct val="100000"/>
              </a:lnSpc>
            </a:pPr>
            <a:endParaRPr lang="fr-CA" spc="-50" noProof="0" dirty="0">
              <a:solidFill>
                <a:srgbClr val="807265"/>
              </a:solidFill>
              <a:latin typeface="Work Sans"/>
              <a:cs typeface="Work Sans"/>
            </a:endParaRPr>
          </a:p>
        </p:txBody>
      </p:sp>
      <p:grpSp>
        <p:nvGrpSpPr>
          <p:cNvPr id="5" name="object 5"/>
          <p:cNvGrpSpPr/>
          <p:nvPr>
            <p:custDataLst>
              <p:tags r:id="rId2"/>
            </p:custDataLst>
          </p:nvPr>
        </p:nvGrpSpPr>
        <p:grpSpPr>
          <a:xfrm>
            <a:off x="3911600" y="4160570"/>
            <a:ext cx="660400" cy="187960"/>
            <a:chOff x="3911600" y="4160570"/>
            <a:chExt cx="660400" cy="187960"/>
          </a:xfrm>
        </p:grpSpPr>
        <p:sp>
          <p:nvSpPr>
            <p:cNvPr id="6" name="object 6"/>
            <p:cNvSpPr/>
            <p:nvPr/>
          </p:nvSpPr>
          <p:spPr>
            <a:xfrm>
              <a:off x="3911600" y="4254500"/>
              <a:ext cx="594360" cy="0"/>
            </a:xfrm>
            <a:custGeom>
              <a:avLst/>
              <a:gdLst/>
              <a:ahLst/>
              <a:cxnLst/>
              <a:rect l="l" t="t" r="r" b="b"/>
              <a:pathLst>
                <a:path w="594360">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7" name="object 7"/>
            <p:cNvSpPr/>
            <p:nvPr/>
          </p:nvSpPr>
          <p:spPr>
            <a:xfrm>
              <a:off x="4470958" y="4160570"/>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grpSp>
      <p:grpSp>
        <p:nvGrpSpPr>
          <p:cNvPr id="8" name="object 8"/>
          <p:cNvGrpSpPr/>
          <p:nvPr>
            <p:custDataLst>
              <p:tags r:id="rId3"/>
            </p:custDataLst>
          </p:nvPr>
        </p:nvGrpSpPr>
        <p:grpSpPr>
          <a:xfrm>
            <a:off x="8128000" y="4103681"/>
            <a:ext cx="660400" cy="187960"/>
            <a:chOff x="8128000" y="4103681"/>
            <a:chExt cx="660400" cy="187960"/>
          </a:xfrm>
        </p:grpSpPr>
        <p:sp>
          <p:nvSpPr>
            <p:cNvPr id="9" name="object 9"/>
            <p:cNvSpPr/>
            <p:nvPr/>
          </p:nvSpPr>
          <p:spPr>
            <a:xfrm>
              <a:off x="8128000" y="4197610"/>
              <a:ext cx="594360" cy="0"/>
            </a:xfrm>
            <a:custGeom>
              <a:avLst/>
              <a:gdLst/>
              <a:ahLst/>
              <a:cxnLst/>
              <a:rect l="l" t="t" r="r" b="b"/>
              <a:pathLst>
                <a:path w="594359">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10" name="object 10"/>
            <p:cNvSpPr/>
            <p:nvPr/>
          </p:nvSpPr>
          <p:spPr>
            <a:xfrm>
              <a:off x="8687358" y="4103681"/>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grpSp>
      <p:sp>
        <p:nvSpPr>
          <p:cNvPr id="16" name="object 16"/>
          <p:cNvSpPr txBox="1">
            <a:spLocks noGrp="1"/>
          </p:cNvSpPr>
          <p:nvPr>
            <p:ph type="title"/>
            <p:custDataLst>
              <p:tags r:id="rId4"/>
            </p:custDataLst>
          </p:nvPr>
        </p:nvSpPr>
        <p:spPr>
          <a:xfrm>
            <a:off x="3687743" y="404490"/>
            <a:ext cx="5986780" cy="1219835"/>
          </a:xfrm>
          <a:prstGeom prst="rect">
            <a:avLst/>
          </a:prstGeom>
        </p:spPr>
        <p:txBody>
          <a:bodyPr vert="horz" wrap="square" lIns="0" tIns="189865" rIns="0" bIns="0" rtlCol="0">
            <a:spAutoFit/>
          </a:bodyPr>
          <a:lstStyle/>
          <a:p>
            <a:pPr marL="1144905" marR="5080" indent="-1132840">
              <a:lnSpc>
                <a:spcPct val="74100"/>
              </a:lnSpc>
              <a:spcBef>
                <a:spcPts val="1495"/>
              </a:spcBef>
              <a:tabLst>
                <a:tab pos="1978025" algn="l"/>
              </a:tabLst>
            </a:pPr>
            <a:r>
              <a:rPr lang="fr-CA" sz="4500" noProof="0" dirty="0"/>
              <a:t>3</a:t>
            </a:r>
            <a:r>
              <a:rPr lang="fr-CA" sz="4500" spc="-250" noProof="0" dirty="0"/>
              <a:t> </a:t>
            </a:r>
            <a:r>
              <a:rPr lang="fr-CA" sz="4500" spc="-10" noProof="0" dirty="0"/>
              <a:t>volets</a:t>
            </a:r>
            <a:r>
              <a:rPr lang="fr-CA" sz="4500" spc="-165" noProof="0" dirty="0"/>
              <a:t> </a:t>
            </a:r>
            <a:r>
              <a:rPr lang="fr-CA" sz="4500" noProof="0" dirty="0"/>
              <a:t>de</a:t>
            </a:r>
            <a:r>
              <a:rPr lang="fr-CA" sz="4500" spc="-165" noProof="0" dirty="0"/>
              <a:t> </a:t>
            </a:r>
            <a:r>
              <a:rPr lang="fr-CA" sz="4500" spc="-10" noProof="0" dirty="0"/>
              <a:t>questions </a:t>
            </a:r>
            <a:r>
              <a:rPr lang="fr-CA" sz="4500" spc="-25" noProof="0" dirty="0"/>
              <a:t>de</a:t>
            </a:r>
            <a:r>
              <a:rPr lang="fr-CA" sz="4500" noProof="0" dirty="0"/>
              <a:t>	</a:t>
            </a:r>
            <a:r>
              <a:rPr lang="fr-CA" sz="4500" spc="-10" noProof="0" dirty="0"/>
              <a:t>recherche</a:t>
            </a:r>
            <a:endParaRPr lang="fr-CA" sz="4500" noProof="0" dirty="0"/>
          </a:p>
        </p:txBody>
      </p:sp>
      <p:sp>
        <p:nvSpPr>
          <p:cNvPr id="19" name="object 19"/>
          <p:cNvSpPr/>
          <p:nvPr>
            <p:custDataLst>
              <p:tags r:id="rId5"/>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0" name="object 20"/>
          <p:cNvSpPr txBox="1"/>
          <p:nvPr>
            <p:custDataLst>
              <p:tags r:id="rId6"/>
            </p:custDataLst>
          </p:nvPr>
        </p:nvSpPr>
        <p:spPr>
          <a:xfrm>
            <a:off x="446023" y="305941"/>
            <a:ext cx="988694"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INTRODUCTION</a:t>
            </a:r>
            <a:endParaRPr lang="fr-CA" sz="1000" noProof="0" dirty="0">
              <a:latin typeface="Work Sans Medium"/>
              <a:cs typeface="Work Sans Medium"/>
            </a:endParaRPr>
          </a:p>
        </p:txBody>
      </p:sp>
      <p:sp>
        <p:nvSpPr>
          <p:cNvPr id="21" name="object 3">
            <a:extLst>
              <a:ext uri="{FF2B5EF4-FFF2-40B4-BE49-F238E27FC236}">
                <a16:creationId xmlns:a16="http://schemas.microsoft.com/office/drawing/2014/main" id="{2A26D1D4-59B7-6522-CEBF-F3BF9E5C8C9B}"/>
              </a:ext>
            </a:extLst>
          </p:cNvPr>
          <p:cNvSpPr txBox="1"/>
          <p:nvPr>
            <p:custDataLst>
              <p:tags r:id="rId7"/>
            </p:custDataLst>
          </p:nvPr>
        </p:nvSpPr>
        <p:spPr>
          <a:xfrm>
            <a:off x="4673600" y="2324100"/>
            <a:ext cx="3352800" cy="3332964"/>
          </a:xfrm>
          <a:prstGeom prst="rect">
            <a:avLst/>
          </a:prstGeom>
          <a:solidFill>
            <a:srgbClr val="76AD9A">
              <a:alpha val="19999"/>
            </a:srgbClr>
          </a:solidFill>
        </p:spPr>
        <p:txBody>
          <a:bodyPr vert="horz" wrap="square" lIns="0" tIns="217170" rIns="0" bIns="0" rtlCol="0">
            <a:spAutoFit/>
          </a:bodyPr>
          <a:lstStyle/>
          <a:p>
            <a:pPr marL="975994" marR="967740" indent="5715" algn="ctr">
              <a:lnSpc>
                <a:spcPts val="2400"/>
              </a:lnSpc>
              <a:spcBef>
                <a:spcPts val="1710"/>
              </a:spcBef>
            </a:pPr>
            <a:r>
              <a:rPr lang="fr-CA" sz="2400" b="1" spc="-20" noProof="0" dirty="0">
                <a:solidFill>
                  <a:srgbClr val="53796C"/>
                </a:solidFill>
                <a:latin typeface="Work Sans Black"/>
                <a:cs typeface="Work Sans Black"/>
              </a:rPr>
              <a:t>Flux d’énergie</a:t>
            </a:r>
            <a:endParaRPr lang="fr-CA" sz="2400" noProof="0" dirty="0">
              <a:latin typeface="Work Sans Black"/>
              <a:cs typeface="Work Sans Black"/>
            </a:endParaRPr>
          </a:p>
          <a:p>
            <a:pPr marL="635" algn="ctr">
              <a:lnSpc>
                <a:spcPct val="100000"/>
              </a:lnSpc>
              <a:spcBef>
                <a:spcPts val="2190"/>
              </a:spcBef>
            </a:pPr>
            <a:r>
              <a:rPr lang="fr-CA" sz="1800" b="1" spc="-10" noProof="0" dirty="0">
                <a:solidFill>
                  <a:srgbClr val="53796C"/>
                </a:solidFill>
                <a:latin typeface="Work Sans"/>
                <a:cs typeface="Work Sans"/>
              </a:rPr>
              <a:t>Volet</a:t>
            </a:r>
            <a:r>
              <a:rPr lang="fr-CA" sz="1800" b="1" spc="-85" noProof="0" dirty="0">
                <a:solidFill>
                  <a:srgbClr val="53796C"/>
                </a:solidFill>
                <a:latin typeface="Work Sans"/>
                <a:cs typeface="Work Sans"/>
              </a:rPr>
              <a:t> </a:t>
            </a:r>
            <a:r>
              <a:rPr lang="fr-CA" sz="1800" b="1" spc="-50" noProof="0" dirty="0">
                <a:solidFill>
                  <a:srgbClr val="53796C"/>
                </a:solidFill>
                <a:latin typeface="Work Sans"/>
                <a:cs typeface="Work Sans"/>
              </a:rPr>
              <a:t>2</a:t>
            </a:r>
            <a:endParaRPr lang="fr-CA" sz="1800" noProof="0" dirty="0">
              <a:latin typeface="Work Sans"/>
              <a:cs typeface="Work Sans"/>
            </a:endParaRPr>
          </a:p>
          <a:p>
            <a:pPr marL="144145" marR="134620" indent="-635" algn="ctr">
              <a:lnSpc>
                <a:spcPct val="100000"/>
              </a:lnSpc>
            </a:pPr>
            <a:r>
              <a:rPr lang="fr-CA" sz="1800" noProof="0" dirty="0">
                <a:solidFill>
                  <a:srgbClr val="53796C"/>
                </a:solidFill>
                <a:latin typeface="Work Sans"/>
                <a:cs typeface="Work Sans"/>
              </a:rPr>
              <a:t>Comment</a:t>
            </a:r>
            <a:r>
              <a:rPr lang="fr-CA" sz="1800" spc="-20" noProof="0" dirty="0">
                <a:solidFill>
                  <a:srgbClr val="53796C"/>
                </a:solidFill>
                <a:latin typeface="Work Sans"/>
                <a:cs typeface="Work Sans"/>
              </a:rPr>
              <a:t> le </a:t>
            </a:r>
            <a:r>
              <a:rPr lang="fr-CA" spc="-20" noProof="0" dirty="0">
                <a:solidFill>
                  <a:srgbClr val="53796C"/>
                </a:solidFill>
                <a:latin typeface="Work Sans"/>
                <a:cs typeface="Work Sans"/>
              </a:rPr>
              <a:t>lien gobie-moules </a:t>
            </a:r>
            <a:r>
              <a:rPr lang="fr-CA" sz="1800" spc="-10" noProof="0" dirty="0">
                <a:solidFill>
                  <a:srgbClr val="53796C"/>
                </a:solidFill>
                <a:latin typeface="Work Sans"/>
                <a:cs typeface="Work Sans"/>
              </a:rPr>
              <a:t>modifie-t-il</a:t>
            </a:r>
            <a:r>
              <a:rPr lang="fr-CA" sz="1800" spc="-35" noProof="0" dirty="0">
                <a:solidFill>
                  <a:srgbClr val="53796C"/>
                </a:solidFill>
                <a:latin typeface="Work Sans"/>
                <a:cs typeface="Work Sans"/>
              </a:rPr>
              <a:t> </a:t>
            </a:r>
            <a:r>
              <a:rPr lang="fr-CA" sz="1800" noProof="0" dirty="0">
                <a:solidFill>
                  <a:srgbClr val="53796C"/>
                </a:solidFill>
                <a:latin typeface="Work Sans"/>
                <a:cs typeface="Work Sans"/>
              </a:rPr>
              <a:t>les</a:t>
            </a:r>
            <a:r>
              <a:rPr lang="fr-CA" sz="1800" spc="-70" noProof="0" dirty="0">
                <a:solidFill>
                  <a:srgbClr val="53796C"/>
                </a:solidFill>
                <a:latin typeface="Work Sans"/>
                <a:cs typeface="Work Sans"/>
              </a:rPr>
              <a:t> </a:t>
            </a:r>
            <a:r>
              <a:rPr lang="fr-CA" sz="1800" noProof="0" dirty="0">
                <a:solidFill>
                  <a:srgbClr val="53796C"/>
                </a:solidFill>
                <a:latin typeface="Work Sans"/>
                <a:cs typeface="Work Sans"/>
              </a:rPr>
              <a:t>voies</a:t>
            </a:r>
            <a:r>
              <a:rPr lang="fr-CA" sz="1800" spc="-30" noProof="0" dirty="0">
                <a:solidFill>
                  <a:srgbClr val="53796C"/>
                </a:solidFill>
                <a:latin typeface="Work Sans"/>
                <a:cs typeface="Work Sans"/>
              </a:rPr>
              <a:t> </a:t>
            </a:r>
            <a:r>
              <a:rPr lang="fr-CA" sz="1800" noProof="0" dirty="0">
                <a:solidFill>
                  <a:srgbClr val="53796C"/>
                </a:solidFill>
                <a:latin typeface="Work Sans"/>
                <a:cs typeface="Work Sans"/>
              </a:rPr>
              <a:t>d’énergie et </a:t>
            </a:r>
            <a:r>
              <a:rPr lang="fr-CA" sz="1800" spc="-25" noProof="0" dirty="0">
                <a:solidFill>
                  <a:srgbClr val="53796C"/>
                </a:solidFill>
                <a:latin typeface="Work Sans"/>
                <a:cs typeface="Work Sans"/>
              </a:rPr>
              <a:t>la </a:t>
            </a:r>
            <a:r>
              <a:rPr lang="fr-CA" sz="1800" noProof="0" dirty="0">
                <a:solidFill>
                  <a:srgbClr val="53796C"/>
                </a:solidFill>
                <a:latin typeface="Work Sans"/>
                <a:cs typeface="Work Sans"/>
              </a:rPr>
              <a:t>qualité</a:t>
            </a:r>
            <a:r>
              <a:rPr lang="fr-CA" sz="1800" spc="-20" noProof="0" dirty="0">
                <a:solidFill>
                  <a:srgbClr val="53796C"/>
                </a:solidFill>
                <a:latin typeface="Work Sans"/>
                <a:cs typeface="Work Sans"/>
              </a:rPr>
              <a:t> </a:t>
            </a:r>
            <a:r>
              <a:rPr lang="fr-CA" sz="1800" noProof="0" dirty="0">
                <a:solidFill>
                  <a:srgbClr val="53796C"/>
                </a:solidFill>
                <a:latin typeface="Work Sans"/>
                <a:cs typeface="Work Sans"/>
              </a:rPr>
              <a:t>nutritionnelle des réseaux trophiques?</a:t>
            </a:r>
            <a:endParaRPr lang="fr-CA" spc="-50" noProof="0" dirty="0">
              <a:solidFill>
                <a:srgbClr val="53796C"/>
              </a:solidFill>
              <a:latin typeface="Work Sans"/>
              <a:cs typeface="Work Sans"/>
            </a:endParaRPr>
          </a:p>
          <a:p>
            <a:pPr marL="144145" marR="134620" indent="-635" algn="ctr">
              <a:lnSpc>
                <a:spcPct val="100000"/>
              </a:lnSpc>
            </a:pPr>
            <a:endParaRPr lang="fr-CA" sz="1800" spc="-50" noProof="0" dirty="0">
              <a:solidFill>
                <a:srgbClr val="53796C"/>
              </a:solidFill>
              <a:latin typeface="Work Sans"/>
              <a:cs typeface="Work Sans"/>
            </a:endParaRPr>
          </a:p>
          <a:p>
            <a:pPr marL="144145" marR="134620" indent="-635" algn="ctr">
              <a:lnSpc>
                <a:spcPct val="100000"/>
              </a:lnSpc>
            </a:pPr>
            <a:endParaRPr lang="fr-CA" sz="1800" noProof="0" dirty="0">
              <a:latin typeface="Work Sans"/>
              <a:cs typeface="Work Sans"/>
            </a:endParaRPr>
          </a:p>
        </p:txBody>
      </p:sp>
      <p:cxnSp>
        <p:nvCxnSpPr>
          <p:cNvPr id="17" name="Connector: Elbow 16">
            <a:extLst>
              <a:ext uri="{FF2B5EF4-FFF2-40B4-BE49-F238E27FC236}">
                <a16:creationId xmlns:a16="http://schemas.microsoft.com/office/drawing/2014/main" id="{F536942D-21C5-1E03-9154-2F7F91F07513}"/>
              </a:ext>
            </a:extLst>
          </p:cNvPr>
          <p:cNvCxnSpPr>
            <a:cxnSpLocks/>
            <a:endCxn id="4" idx="2"/>
          </p:cNvCxnSpPr>
          <p:nvPr>
            <p:custDataLst>
              <p:tags r:id="rId8"/>
            </p:custDataLst>
          </p:nvPr>
        </p:nvCxnSpPr>
        <p:spPr>
          <a:xfrm rot="5400000" flipH="1" flipV="1">
            <a:off x="6198997" y="1843659"/>
            <a:ext cx="302006" cy="8432800"/>
          </a:xfrm>
          <a:prstGeom prst="bentConnector3">
            <a:avLst>
              <a:gd name="adj1" fmla="val -75694"/>
            </a:avLst>
          </a:prstGeom>
          <a:ln w="38100">
            <a:solidFill>
              <a:srgbClr val="006BE7"/>
            </a:solidFill>
            <a:tailEnd type="triangle"/>
          </a:ln>
        </p:spPr>
        <p:style>
          <a:lnRef idx="1">
            <a:schemeClr val="accent1"/>
          </a:lnRef>
          <a:fillRef idx="0">
            <a:schemeClr val="accent1"/>
          </a:fillRef>
          <a:effectRef idx="0">
            <a:schemeClr val="accent1"/>
          </a:effectRef>
          <a:fontRef idx="minor">
            <a:schemeClr val="tx1"/>
          </a:fontRef>
        </p:style>
      </p:cxnSp>
      <p:sp>
        <p:nvSpPr>
          <p:cNvPr id="3" name="object 3">
            <a:extLst>
              <a:ext uri="{FF2B5EF4-FFF2-40B4-BE49-F238E27FC236}">
                <a16:creationId xmlns:a16="http://schemas.microsoft.com/office/drawing/2014/main" id="{D67ADB60-1C56-FF93-C8FD-B39288D09468}"/>
              </a:ext>
            </a:extLst>
          </p:cNvPr>
          <p:cNvSpPr txBox="1"/>
          <p:nvPr>
            <p:custDataLst>
              <p:tags r:id="rId9"/>
            </p:custDataLst>
          </p:nvPr>
        </p:nvSpPr>
        <p:spPr>
          <a:xfrm>
            <a:off x="457200" y="2324100"/>
            <a:ext cx="3352800" cy="3609963"/>
          </a:xfrm>
          <a:prstGeom prst="rect">
            <a:avLst/>
          </a:prstGeom>
          <a:solidFill>
            <a:srgbClr val="006BE7">
              <a:alpha val="19999"/>
            </a:srgbClr>
          </a:solidFill>
        </p:spPr>
        <p:txBody>
          <a:bodyPr vert="horz" wrap="square" lIns="0" tIns="217170" rIns="0" bIns="0" rtlCol="0">
            <a:spAutoFit/>
          </a:bodyPr>
          <a:lstStyle/>
          <a:p>
            <a:pPr marL="933450" marR="925830" algn="ctr">
              <a:lnSpc>
                <a:spcPts val="2400"/>
              </a:lnSpc>
              <a:spcBef>
                <a:spcPts val="1710"/>
              </a:spcBef>
            </a:pPr>
            <a:r>
              <a:rPr lang="fr-CA" sz="2400" b="1" spc="-10" noProof="0" dirty="0">
                <a:solidFill>
                  <a:srgbClr val="002558"/>
                </a:solidFill>
                <a:latin typeface="Work Sans Black"/>
                <a:cs typeface="Work Sans Black"/>
              </a:rPr>
              <a:t>Structure trophique</a:t>
            </a:r>
            <a:endParaRPr lang="fr-CA" sz="2400" noProof="0" dirty="0">
              <a:latin typeface="Work Sans Black"/>
              <a:cs typeface="Work Sans Black"/>
            </a:endParaRPr>
          </a:p>
          <a:p>
            <a:pPr marL="781050" marR="772795" indent="-635" algn="ctr">
              <a:lnSpc>
                <a:spcPct val="100000"/>
              </a:lnSpc>
              <a:spcBef>
                <a:spcPts val="2190"/>
              </a:spcBef>
            </a:pPr>
            <a:r>
              <a:rPr lang="fr-CA" sz="1800" b="1" spc="-10" noProof="0" dirty="0">
                <a:solidFill>
                  <a:srgbClr val="002558"/>
                </a:solidFill>
                <a:latin typeface="Work Sans"/>
                <a:cs typeface="Work Sans"/>
              </a:rPr>
              <a:t>Volet</a:t>
            </a:r>
            <a:r>
              <a:rPr lang="fr-CA" sz="1800" b="1" spc="-100" noProof="0" dirty="0">
                <a:solidFill>
                  <a:srgbClr val="002558"/>
                </a:solidFill>
                <a:latin typeface="Work Sans"/>
                <a:cs typeface="Work Sans"/>
              </a:rPr>
              <a:t> </a:t>
            </a:r>
            <a:r>
              <a:rPr lang="fr-CA" sz="1800" b="1" spc="-60" noProof="0" dirty="0">
                <a:solidFill>
                  <a:srgbClr val="002558"/>
                </a:solidFill>
                <a:latin typeface="Work Sans"/>
                <a:cs typeface="Work Sans"/>
              </a:rPr>
              <a:t>1 </a:t>
            </a:r>
            <a:r>
              <a:rPr lang="fr-CA" sz="1800" spc="-10" noProof="0" dirty="0">
                <a:solidFill>
                  <a:srgbClr val="002457"/>
                </a:solidFill>
                <a:latin typeface="Work Sans"/>
                <a:cs typeface="Work Sans"/>
              </a:rPr>
              <a:t>Comment </a:t>
            </a:r>
            <a:r>
              <a:rPr lang="fr-CA" sz="1800" spc="-20" noProof="0" dirty="0">
                <a:solidFill>
                  <a:srgbClr val="002457"/>
                </a:solidFill>
                <a:latin typeface="Work Sans"/>
                <a:cs typeface="Work Sans"/>
              </a:rPr>
              <a:t>l'environnement</a:t>
            </a:r>
            <a:endParaRPr lang="fr-CA" sz="1800" noProof="0" dirty="0">
              <a:latin typeface="Work Sans"/>
              <a:cs typeface="Work Sans"/>
            </a:endParaRPr>
          </a:p>
          <a:p>
            <a:pPr marL="541020" marR="532130" indent="-1270" algn="ctr">
              <a:lnSpc>
                <a:spcPct val="100000"/>
              </a:lnSpc>
            </a:pPr>
            <a:r>
              <a:rPr lang="fr-CA" sz="1800" noProof="0" dirty="0">
                <a:solidFill>
                  <a:srgbClr val="002457"/>
                </a:solidFill>
                <a:latin typeface="Work Sans"/>
                <a:cs typeface="Work Sans"/>
              </a:rPr>
              <a:t>abiotique</a:t>
            </a:r>
            <a:r>
              <a:rPr lang="fr-CA" sz="1800" spc="-20" noProof="0" dirty="0">
                <a:solidFill>
                  <a:srgbClr val="002457"/>
                </a:solidFill>
                <a:latin typeface="Work Sans"/>
                <a:cs typeface="Work Sans"/>
              </a:rPr>
              <a:t> </a:t>
            </a:r>
            <a:r>
              <a:rPr lang="fr-CA" sz="1800" spc="-10" noProof="0" dirty="0">
                <a:solidFill>
                  <a:srgbClr val="002457"/>
                </a:solidFill>
                <a:latin typeface="Work Sans"/>
                <a:cs typeface="Work Sans"/>
              </a:rPr>
              <a:t>influence- </a:t>
            </a:r>
            <a:r>
              <a:rPr lang="fr-CA" sz="1800" spc="-20" noProof="0" dirty="0">
                <a:solidFill>
                  <a:srgbClr val="002457"/>
                </a:solidFill>
                <a:latin typeface="Work Sans"/>
                <a:cs typeface="Work Sans"/>
              </a:rPr>
              <a:t>t-</a:t>
            </a:r>
            <a:r>
              <a:rPr lang="fr-CA" sz="1800" noProof="0" dirty="0">
                <a:solidFill>
                  <a:srgbClr val="002457"/>
                </a:solidFill>
                <a:latin typeface="Work Sans"/>
                <a:cs typeface="Work Sans"/>
              </a:rPr>
              <a:t>il</a:t>
            </a:r>
            <a:r>
              <a:rPr lang="fr-CA" sz="1800" spc="-85" noProof="0" dirty="0">
                <a:solidFill>
                  <a:srgbClr val="002457"/>
                </a:solidFill>
                <a:latin typeface="Work Sans"/>
                <a:cs typeface="Work Sans"/>
              </a:rPr>
              <a:t> </a:t>
            </a:r>
            <a:r>
              <a:rPr lang="fr-CA" sz="1800" spc="-10" noProof="0" dirty="0">
                <a:solidFill>
                  <a:srgbClr val="002457"/>
                </a:solidFill>
                <a:latin typeface="Work Sans"/>
                <a:cs typeface="Work Sans"/>
              </a:rPr>
              <a:t>l’alimentation</a:t>
            </a:r>
            <a:r>
              <a:rPr lang="fr-CA" spc="-10" noProof="0" dirty="0">
                <a:solidFill>
                  <a:srgbClr val="002457"/>
                </a:solidFill>
                <a:latin typeface="Work Sans"/>
                <a:cs typeface="Work Sans"/>
              </a:rPr>
              <a:t> </a:t>
            </a:r>
            <a:r>
              <a:rPr lang="fr-CA" spc="-10" dirty="0">
                <a:solidFill>
                  <a:srgbClr val="002457"/>
                </a:solidFill>
                <a:latin typeface="Work Sans"/>
                <a:cs typeface="Work Sans"/>
              </a:rPr>
              <a:t>d</a:t>
            </a:r>
            <a:r>
              <a:rPr lang="fr-CA" spc="-10" noProof="0" dirty="0">
                <a:solidFill>
                  <a:srgbClr val="002457"/>
                </a:solidFill>
                <a:latin typeface="Work Sans"/>
                <a:cs typeface="Work Sans"/>
              </a:rPr>
              <a:t>u gobie et sa compétition avec la perchaude indigène </a:t>
            </a:r>
            <a:r>
              <a:rPr lang="fr-CA" sz="1800" spc="-50" noProof="0" dirty="0">
                <a:solidFill>
                  <a:srgbClr val="002457"/>
                </a:solidFill>
                <a:latin typeface="Work Sans"/>
                <a:cs typeface="Work Sans"/>
              </a:rPr>
              <a:t>?</a:t>
            </a:r>
            <a:endParaRPr lang="fr-CA" sz="1800" noProof="0" dirty="0">
              <a:latin typeface="Work Sans"/>
              <a:cs typeface="Work San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444500" y="1100136"/>
            <a:ext cx="4914900" cy="1282402"/>
          </a:xfrm>
          <a:prstGeom prst="rect">
            <a:avLst/>
          </a:prstGeom>
        </p:spPr>
        <p:txBody>
          <a:bodyPr vert="horz" wrap="square" lIns="0" tIns="127000" rIns="0" bIns="0" rtlCol="0">
            <a:spAutoFit/>
          </a:bodyPr>
          <a:lstStyle/>
          <a:p>
            <a:pPr marL="12700" marR="5080">
              <a:lnSpc>
                <a:spcPts val="4500"/>
              </a:lnSpc>
              <a:spcBef>
                <a:spcPts val="1000"/>
              </a:spcBef>
              <a:tabLst>
                <a:tab pos="1461770" algn="l"/>
              </a:tabLst>
            </a:pPr>
            <a:r>
              <a:rPr lang="fr-CA" sz="4500" spc="-10" noProof="0" dirty="0"/>
              <a:t>Échantillonnage 2018-2020</a:t>
            </a:r>
            <a:endParaRPr lang="fr-CA" sz="4500" noProof="0" dirty="0"/>
          </a:p>
        </p:txBody>
      </p:sp>
      <p:sp>
        <p:nvSpPr>
          <p:cNvPr id="3" name="object 3"/>
          <p:cNvSpPr txBox="1"/>
          <p:nvPr>
            <p:custDataLst>
              <p:tags r:id="rId2"/>
            </p:custDataLst>
          </p:nvPr>
        </p:nvSpPr>
        <p:spPr>
          <a:xfrm>
            <a:off x="444500" y="3304854"/>
            <a:ext cx="4576445" cy="4075475"/>
          </a:xfrm>
          <a:prstGeom prst="rect">
            <a:avLst/>
          </a:prstGeom>
        </p:spPr>
        <p:txBody>
          <a:bodyPr vert="horz" wrap="square" lIns="0" tIns="12700" rIns="0" bIns="0" rtlCol="0">
            <a:spAutoFit/>
          </a:bodyPr>
          <a:lstStyle/>
          <a:p>
            <a:pPr marL="241300" indent="-228600">
              <a:lnSpc>
                <a:spcPct val="100000"/>
              </a:lnSpc>
              <a:spcBef>
                <a:spcPts val="100"/>
              </a:spcBef>
              <a:buChar char="•"/>
              <a:tabLst>
                <a:tab pos="241300" algn="l"/>
              </a:tabLst>
            </a:pPr>
            <a:r>
              <a:rPr lang="fr-CA" sz="2400" spc="-10" noProof="0" dirty="0">
                <a:solidFill>
                  <a:srgbClr val="002457"/>
                </a:solidFill>
                <a:latin typeface="Work Sans Medium"/>
                <a:cs typeface="Work Sans Medium"/>
              </a:rPr>
              <a:t>Habitat</a:t>
            </a:r>
            <a:endParaRPr lang="fr-CA" sz="2400" noProof="0" dirty="0">
              <a:latin typeface="Work Sans Medium"/>
              <a:cs typeface="Work Sans Medium"/>
            </a:endParaRPr>
          </a:p>
          <a:p>
            <a:pPr marL="241300" indent="-228600">
              <a:lnSpc>
                <a:spcPct val="100000"/>
              </a:lnSpc>
              <a:buChar char="•"/>
              <a:tabLst>
                <a:tab pos="241300" algn="l"/>
              </a:tabLst>
            </a:pPr>
            <a:r>
              <a:rPr lang="fr-CA" sz="2400" spc="-10" noProof="0" dirty="0">
                <a:solidFill>
                  <a:srgbClr val="002457"/>
                </a:solidFill>
                <a:latin typeface="Work Sans Medium"/>
                <a:cs typeface="Work Sans Medium"/>
              </a:rPr>
              <a:t>Physico-chimique</a:t>
            </a:r>
            <a:endParaRPr lang="fr-CA" sz="2400" noProof="0" dirty="0">
              <a:latin typeface="Work Sans Medium"/>
              <a:cs typeface="Work Sans Medium"/>
            </a:endParaRPr>
          </a:p>
          <a:p>
            <a:pPr marL="241300" indent="-228600">
              <a:lnSpc>
                <a:spcPct val="100000"/>
              </a:lnSpc>
              <a:buChar char="•"/>
              <a:tabLst>
                <a:tab pos="241300" algn="l"/>
              </a:tabLst>
            </a:pPr>
            <a:r>
              <a:rPr lang="fr-CA" sz="2400" spc="-10" noProof="0" dirty="0" err="1">
                <a:solidFill>
                  <a:srgbClr val="002457"/>
                </a:solidFill>
                <a:latin typeface="Work Sans Medium"/>
                <a:cs typeface="Work Sans Medium"/>
              </a:rPr>
              <a:t>Seston</a:t>
            </a:r>
            <a:endParaRPr lang="fr-CA" sz="2400" noProof="0" dirty="0">
              <a:latin typeface="Work Sans Medium"/>
              <a:cs typeface="Work Sans Medium"/>
            </a:endParaRPr>
          </a:p>
          <a:p>
            <a:pPr marL="241300" marR="5080" indent="-228600">
              <a:lnSpc>
                <a:spcPct val="100000"/>
              </a:lnSpc>
              <a:buChar char="•"/>
              <a:tabLst>
                <a:tab pos="241300" algn="l"/>
              </a:tabLst>
            </a:pPr>
            <a:r>
              <a:rPr lang="fr-CA" sz="2400" noProof="0" dirty="0">
                <a:solidFill>
                  <a:srgbClr val="002457"/>
                </a:solidFill>
                <a:latin typeface="Work Sans Medium"/>
                <a:cs typeface="Work Sans Medium"/>
              </a:rPr>
              <a:t>Zooplancton</a:t>
            </a:r>
            <a:r>
              <a:rPr lang="fr-CA" sz="2400" spc="-35" noProof="0" dirty="0">
                <a:solidFill>
                  <a:srgbClr val="002457"/>
                </a:solidFill>
                <a:latin typeface="Work Sans Medium"/>
                <a:cs typeface="Work Sans Medium"/>
              </a:rPr>
              <a:t> </a:t>
            </a:r>
            <a:r>
              <a:rPr lang="fr-CA" sz="2400" noProof="0" dirty="0">
                <a:solidFill>
                  <a:srgbClr val="002457"/>
                </a:solidFill>
                <a:latin typeface="Work Sans Medium"/>
                <a:cs typeface="Work Sans Medium"/>
              </a:rPr>
              <a:t>&amp;</a:t>
            </a:r>
            <a:r>
              <a:rPr lang="fr-CA" sz="2400" spc="-35" noProof="0" dirty="0">
                <a:solidFill>
                  <a:srgbClr val="002457"/>
                </a:solidFill>
                <a:latin typeface="Work Sans Medium"/>
                <a:cs typeface="Work Sans Medium"/>
              </a:rPr>
              <a:t> </a:t>
            </a:r>
            <a:r>
              <a:rPr lang="fr-CA" sz="2400" spc="-10" noProof="0" dirty="0" err="1">
                <a:solidFill>
                  <a:srgbClr val="002457"/>
                </a:solidFill>
                <a:latin typeface="Work Sans Medium"/>
                <a:cs typeface="Work Sans Medium"/>
              </a:rPr>
              <a:t>macroinvertébrés</a:t>
            </a:r>
            <a:endParaRPr lang="fr-CA" sz="2400" noProof="0" dirty="0">
              <a:latin typeface="Work Sans Medium"/>
              <a:cs typeface="Work Sans Medium"/>
            </a:endParaRPr>
          </a:p>
          <a:p>
            <a:pPr marL="241300" indent="-228600">
              <a:lnSpc>
                <a:spcPct val="100000"/>
              </a:lnSpc>
              <a:buChar char="•"/>
              <a:tabLst>
                <a:tab pos="241300" algn="l"/>
              </a:tabLst>
            </a:pPr>
            <a:r>
              <a:rPr lang="fr-CA" sz="2400" noProof="0" dirty="0">
                <a:solidFill>
                  <a:srgbClr val="002457"/>
                </a:solidFill>
                <a:latin typeface="Work Sans Medium"/>
                <a:cs typeface="Work Sans Medium"/>
              </a:rPr>
              <a:t>Moules </a:t>
            </a:r>
            <a:r>
              <a:rPr lang="fr-CA" sz="2400" noProof="0" dirty="0" err="1">
                <a:solidFill>
                  <a:srgbClr val="002457"/>
                </a:solidFill>
                <a:latin typeface="Work Sans Medium"/>
                <a:cs typeface="Work Sans Medium"/>
              </a:rPr>
              <a:t>dreissenidae</a:t>
            </a:r>
            <a:endParaRPr lang="fr-CA" sz="2400" noProof="0" dirty="0">
              <a:latin typeface="Work Sans Medium"/>
              <a:cs typeface="Work Sans Medium"/>
            </a:endParaRPr>
          </a:p>
          <a:p>
            <a:pPr marL="241300" indent="-228600">
              <a:lnSpc>
                <a:spcPct val="100000"/>
              </a:lnSpc>
              <a:buChar char="•"/>
              <a:tabLst>
                <a:tab pos="241300" algn="l"/>
              </a:tabLst>
            </a:pPr>
            <a:r>
              <a:rPr lang="fr-CA" sz="2400" noProof="0" dirty="0">
                <a:solidFill>
                  <a:srgbClr val="002457"/>
                </a:solidFill>
                <a:latin typeface="Work Sans Medium"/>
                <a:cs typeface="Work Sans Medium"/>
              </a:rPr>
              <a:t>Communauté de poissons</a:t>
            </a:r>
            <a:endParaRPr lang="fr-CA" sz="2400" noProof="0" dirty="0">
              <a:latin typeface="Work Sans Medium"/>
              <a:cs typeface="Work Sans Medium"/>
            </a:endParaRPr>
          </a:p>
          <a:p>
            <a:pPr marL="241300" marR="915035" indent="-228600">
              <a:lnSpc>
                <a:spcPct val="100000"/>
              </a:lnSpc>
              <a:buChar char="•"/>
              <a:tabLst>
                <a:tab pos="241300" algn="l"/>
              </a:tabLst>
            </a:pPr>
            <a:r>
              <a:rPr lang="fr-CA" sz="2400" noProof="0" dirty="0">
                <a:solidFill>
                  <a:srgbClr val="002457"/>
                </a:solidFill>
                <a:latin typeface="Work Sans Medium"/>
                <a:cs typeface="Work Sans Medium"/>
              </a:rPr>
              <a:t>Gobies à taches noires</a:t>
            </a:r>
          </a:p>
          <a:p>
            <a:pPr marL="241300" marR="915035" indent="-228600">
              <a:lnSpc>
                <a:spcPct val="100000"/>
              </a:lnSpc>
              <a:buChar char="•"/>
              <a:tabLst>
                <a:tab pos="241300" algn="l"/>
              </a:tabLst>
            </a:pPr>
            <a:r>
              <a:rPr lang="fr-CA" sz="2400" noProof="0" dirty="0">
                <a:solidFill>
                  <a:srgbClr val="002457"/>
                </a:solidFill>
                <a:latin typeface="Work Sans Medium"/>
                <a:cs typeface="Work Sans Medium"/>
              </a:rPr>
              <a:t>Perchaude</a:t>
            </a:r>
          </a:p>
          <a:p>
            <a:pPr marL="241300" marR="915035" indent="-228600">
              <a:lnSpc>
                <a:spcPct val="100000"/>
              </a:lnSpc>
              <a:buChar char="•"/>
              <a:tabLst>
                <a:tab pos="241300" algn="l"/>
              </a:tabLst>
            </a:pPr>
            <a:r>
              <a:rPr lang="fr-CA" sz="2400" noProof="0" dirty="0">
                <a:solidFill>
                  <a:srgbClr val="002457"/>
                </a:solidFill>
                <a:latin typeface="Work Sans Medium"/>
                <a:cs typeface="Work Sans Medium"/>
              </a:rPr>
              <a:t>Achigan à petite bouche</a:t>
            </a:r>
            <a:endParaRPr lang="fr-CA" sz="2400" noProof="0" dirty="0">
              <a:latin typeface="Work Sans Medium"/>
              <a:cs typeface="Work Sans Medium"/>
            </a:endParaRPr>
          </a:p>
        </p:txBody>
      </p:sp>
      <p:pic>
        <p:nvPicPr>
          <p:cNvPr id="4" name="object 4"/>
          <p:cNvPicPr/>
          <p:nvPr>
            <p:custDataLst>
              <p:tags r:id="rId3"/>
            </p:custDataLst>
          </p:nvPr>
        </p:nvPicPr>
        <p:blipFill>
          <a:blip r:embed="rId10" cstate="print"/>
          <a:stretch>
            <a:fillRect/>
          </a:stretch>
        </p:blipFill>
        <p:spPr>
          <a:xfrm>
            <a:off x="5792533" y="0"/>
            <a:ext cx="2908300" cy="4199229"/>
          </a:xfrm>
          <a:prstGeom prst="rect">
            <a:avLst/>
          </a:prstGeom>
        </p:spPr>
      </p:pic>
      <p:pic>
        <p:nvPicPr>
          <p:cNvPr id="5" name="object 5"/>
          <p:cNvPicPr/>
          <p:nvPr>
            <p:custDataLst>
              <p:tags r:id="rId4"/>
            </p:custDataLst>
          </p:nvPr>
        </p:nvPicPr>
        <p:blipFill>
          <a:blip r:embed="rId11" cstate="print"/>
          <a:stretch>
            <a:fillRect/>
          </a:stretch>
        </p:blipFill>
        <p:spPr>
          <a:xfrm>
            <a:off x="8764333" y="0"/>
            <a:ext cx="3935666" cy="4785398"/>
          </a:xfrm>
          <a:prstGeom prst="rect">
            <a:avLst/>
          </a:prstGeom>
        </p:spPr>
      </p:pic>
      <p:pic>
        <p:nvPicPr>
          <p:cNvPr id="6" name="object 6"/>
          <p:cNvPicPr/>
          <p:nvPr>
            <p:custDataLst>
              <p:tags r:id="rId5"/>
            </p:custDataLst>
          </p:nvPr>
        </p:nvPicPr>
        <p:blipFill>
          <a:blip r:embed="rId12" cstate="print"/>
          <a:stretch>
            <a:fillRect/>
          </a:stretch>
        </p:blipFill>
        <p:spPr>
          <a:xfrm>
            <a:off x="5792533" y="4275582"/>
            <a:ext cx="2908300" cy="3496817"/>
          </a:xfrm>
          <a:prstGeom prst="rect">
            <a:avLst/>
          </a:prstGeom>
        </p:spPr>
      </p:pic>
      <p:pic>
        <p:nvPicPr>
          <p:cNvPr id="7" name="object 7"/>
          <p:cNvPicPr/>
          <p:nvPr>
            <p:custDataLst>
              <p:tags r:id="rId6"/>
            </p:custDataLst>
          </p:nvPr>
        </p:nvPicPr>
        <p:blipFill>
          <a:blip r:embed="rId13" cstate="print"/>
          <a:stretch>
            <a:fillRect/>
          </a:stretch>
        </p:blipFill>
        <p:spPr>
          <a:xfrm>
            <a:off x="8764333" y="4858677"/>
            <a:ext cx="3935666" cy="2913722"/>
          </a:xfrm>
          <a:prstGeom prst="rect">
            <a:avLst/>
          </a:prstGeom>
        </p:spPr>
      </p:pic>
      <p:sp>
        <p:nvSpPr>
          <p:cNvPr id="8" name="object 8"/>
          <p:cNvSpPr/>
          <p:nvPr>
            <p:custDataLst>
              <p:tags r:id="rId7"/>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1" name="object 10">
            <a:extLst>
              <a:ext uri="{FF2B5EF4-FFF2-40B4-BE49-F238E27FC236}">
                <a16:creationId xmlns:a16="http://schemas.microsoft.com/office/drawing/2014/main" id="{2D24E842-D867-00D3-C975-CCEA4741B17D}"/>
              </a:ext>
            </a:extLst>
          </p:cNvPr>
          <p:cNvSpPr txBox="1"/>
          <p:nvPr>
            <p:custDataLst>
              <p:tags r:id="rId8"/>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MÉTHODOLOGIE</a:t>
            </a:r>
            <a:endParaRPr lang="fr-CA" sz="1000" noProof="0" dirty="0">
              <a:latin typeface="Work Sans Medium"/>
              <a:cs typeface="Work Sans Medium"/>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11" cstate="print"/>
          <a:stretch>
            <a:fillRect/>
          </a:stretch>
        </p:blipFill>
        <p:spPr>
          <a:xfrm>
            <a:off x="6273800" y="4983915"/>
            <a:ext cx="2628900" cy="2782045"/>
          </a:xfrm>
          <a:prstGeom prst="rect">
            <a:avLst/>
          </a:prstGeom>
        </p:spPr>
      </p:pic>
      <p:pic>
        <p:nvPicPr>
          <p:cNvPr id="3" name="object 3"/>
          <p:cNvPicPr/>
          <p:nvPr>
            <p:custDataLst>
              <p:tags r:id="rId2"/>
            </p:custDataLst>
          </p:nvPr>
        </p:nvPicPr>
        <p:blipFill>
          <a:blip r:embed="rId12" cstate="print"/>
          <a:stretch>
            <a:fillRect/>
          </a:stretch>
        </p:blipFill>
        <p:spPr>
          <a:xfrm>
            <a:off x="8966200" y="2845549"/>
            <a:ext cx="3733800" cy="4926850"/>
          </a:xfrm>
          <a:prstGeom prst="rect">
            <a:avLst/>
          </a:prstGeom>
        </p:spPr>
      </p:pic>
      <p:pic>
        <p:nvPicPr>
          <p:cNvPr id="4" name="object 4"/>
          <p:cNvPicPr/>
          <p:nvPr>
            <p:custDataLst>
              <p:tags r:id="rId3"/>
            </p:custDataLst>
          </p:nvPr>
        </p:nvPicPr>
        <p:blipFill>
          <a:blip r:embed="rId13" cstate="print"/>
          <a:stretch>
            <a:fillRect/>
          </a:stretch>
        </p:blipFill>
        <p:spPr>
          <a:xfrm>
            <a:off x="6273800" y="2845561"/>
            <a:ext cx="2628900" cy="2074853"/>
          </a:xfrm>
          <a:prstGeom prst="rect">
            <a:avLst/>
          </a:prstGeom>
        </p:spPr>
      </p:pic>
      <p:sp>
        <p:nvSpPr>
          <p:cNvPr id="5" name="object 5"/>
          <p:cNvSpPr txBox="1"/>
          <p:nvPr>
            <p:custDataLst>
              <p:tags r:id="rId4"/>
            </p:custDataLst>
          </p:nvPr>
        </p:nvSpPr>
        <p:spPr>
          <a:xfrm>
            <a:off x="430530" y="3959048"/>
            <a:ext cx="4564380" cy="1956946"/>
          </a:xfrm>
          <a:prstGeom prst="rect">
            <a:avLst/>
          </a:prstGeom>
        </p:spPr>
        <p:txBody>
          <a:bodyPr vert="horz" wrap="square" lIns="0" tIns="12700" rIns="0" bIns="0" rtlCol="0">
            <a:spAutoFit/>
          </a:bodyPr>
          <a:lstStyle/>
          <a:p>
            <a:pPr marL="12700" marR="543560">
              <a:lnSpc>
                <a:spcPct val="100000"/>
              </a:lnSpc>
              <a:spcBef>
                <a:spcPts val="100"/>
              </a:spcBef>
            </a:pPr>
            <a:r>
              <a:rPr lang="fr-CA" sz="2500" noProof="0" dirty="0">
                <a:solidFill>
                  <a:srgbClr val="002457"/>
                </a:solidFill>
                <a:latin typeface="Work Sans Medium"/>
                <a:cs typeface="Work Sans Medium"/>
              </a:rPr>
              <a:t>Gobie, perchaude et achigan</a:t>
            </a:r>
            <a:endParaRPr lang="fr-CA" sz="2500" noProof="0" dirty="0">
              <a:latin typeface="Work Sans Medium"/>
              <a:cs typeface="Work Sans Medium"/>
            </a:endParaRPr>
          </a:p>
          <a:p>
            <a:pPr>
              <a:lnSpc>
                <a:spcPct val="100000"/>
              </a:lnSpc>
              <a:spcBef>
                <a:spcPts val="425"/>
              </a:spcBef>
            </a:pPr>
            <a:endParaRPr lang="fr-CA" sz="2500" noProof="0" dirty="0">
              <a:latin typeface="Work Sans Medium"/>
              <a:cs typeface="Work Sans Medium"/>
            </a:endParaRPr>
          </a:p>
          <a:p>
            <a:pPr marL="241300" indent="-228600">
              <a:lnSpc>
                <a:spcPct val="100000"/>
              </a:lnSpc>
              <a:buChar char="•"/>
              <a:tabLst>
                <a:tab pos="241300" algn="l"/>
              </a:tabLst>
            </a:pPr>
            <a:r>
              <a:rPr lang="fr-CA" sz="2400" noProof="0" dirty="0">
                <a:solidFill>
                  <a:srgbClr val="002457"/>
                </a:solidFill>
                <a:latin typeface="Work Sans"/>
                <a:cs typeface="Work Sans"/>
              </a:rPr>
              <a:t>Régime alimentaire à court terme (1-2 jours)</a:t>
            </a:r>
            <a:endParaRPr lang="fr-CA" sz="2400" noProof="0" dirty="0">
              <a:latin typeface="Work Sans"/>
              <a:cs typeface="Work Sans"/>
            </a:endParaRPr>
          </a:p>
        </p:txBody>
      </p:sp>
      <p:sp>
        <p:nvSpPr>
          <p:cNvPr id="6" name="object 6"/>
          <p:cNvSpPr txBox="1">
            <a:spLocks noGrp="1"/>
          </p:cNvSpPr>
          <p:nvPr>
            <p:ph type="title"/>
            <p:custDataLst>
              <p:tags r:id="rId5"/>
            </p:custDataLst>
          </p:nvPr>
        </p:nvSpPr>
        <p:spPr>
          <a:xfrm>
            <a:off x="444500" y="2472597"/>
            <a:ext cx="5143500" cy="1397819"/>
          </a:xfrm>
          <a:prstGeom prst="rect">
            <a:avLst/>
          </a:prstGeom>
        </p:spPr>
        <p:txBody>
          <a:bodyPr vert="horz" wrap="square" lIns="0" tIns="12700" rIns="0" bIns="0" rtlCol="0">
            <a:spAutoFit/>
          </a:bodyPr>
          <a:lstStyle/>
          <a:p>
            <a:pPr marL="12700">
              <a:lnSpc>
                <a:spcPct val="100000"/>
              </a:lnSpc>
              <a:spcBef>
                <a:spcPts val="100"/>
              </a:spcBef>
              <a:tabLst>
                <a:tab pos="1178560" algn="l"/>
              </a:tabLst>
            </a:pPr>
            <a:r>
              <a:rPr lang="fr-CA" sz="4500" spc="-25" noProof="0" dirty="0"/>
              <a:t>Contenus stomacaux</a:t>
            </a:r>
            <a:endParaRPr lang="fr-CA" sz="4500" noProof="0" dirty="0"/>
          </a:p>
        </p:txBody>
      </p:sp>
      <p:sp>
        <p:nvSpPr>
          <p:cNvPr id="7" name="object 7"/>
          <p:cNvSpPr txBox="1"/>
          <p:nvPr>
            <p:custDataLst>
              <p:tags r:id="rId6"/>
            </p:custDataLst>
          </p:nvPr>
        </p:nvSpPr>
        <p:spPr>
          <a:xfrm>
            <a:off x="444500" y="2147030"/>
            <a:ext cx="3848100" cy="320601"/>
          </a:xfrm>
          <a:prstGeom prst="rect">
            <a:avLst/>
          </a:prstGeom>
        </p:spPr>
        <p:txBody>
          <a:bodyPr vert="horz" wrap="square" lIns="0" tIns="12700" rIns="0" bIns="0" rtlCol="0">
            <a:spAutoFit/>
          </a:bodyPr>
          <a:lstStyle/>
          <a:p>
            <a:pPr marL="12700">
              <a:lnSpc>
                <a:spcPct val="100000"/>
              </a:lnSpc>
              <a:spcBef>
                <a:spcPts val="100"/>
              </a:spcBef>
            </a:pPr>
            <a:r>
              <a:rPr lang="fr-CA" sz="2000" noProof="0" dirty="0">
                <a:solidFill>
                  <a:srgbClr val="006CE6"/>
                </a:solidFill>
                <a:latin typeface="Work Sans"/>
                <a:cs typeface="Work Sans"/>
              </a:rPr>
              <a:t>INDICATEURS TROPHIQUES</a:t>
            </a:r>
            <a:r>
              <a:rPr lang="fr-CA" sz="2000" spc="-10" noProof="0" dirty="0">
                <a:solidFill>
                  <a:srgbClr val="006CE6"/>
                </a:solidFill>
                <a:latin typeface="Work Sans"/>
                <a:cs typeface="Work Sans"/>
              </a:rPr>
              <a:t> :</a:t>
            </a:r>
            <a:endParaRPr lang="fr-CA" sz="2000" noProof="0" dirty="0">
              <a:latin typeface="Work Sans"/>
              <a:cs typeface="Work Sans"/>
            </a:endParaRPr>
          </a:p>
        </p:txBody>
      </p:sp>
      <p:pic>
        <p:nvPicPr>
          <p:cNvPr id="10" name="object 10"/>
          <p:cNvPicPr/>
          <p:nvPr>
            <p:custDataLst>
              <p:tags r:id="rId7"/>
            </p:custDataLst>
          </p:nvPr>
        </p:nvPicPr>
        <p:blipFill>
          <a:blip r:embed="rId14" cstate="print"/>
          <a:stretch>
            <a:fillRect/>
          </a:stretch>
        </p:blipFill>
        <p:spPr>
          <a:xfrm>
            <a:off x="6273800" y="0"/>
            <a:ext cx="6426200" cy="2782036"/>
          </a:xfrm>
          <a:prstGeom prst="rect">
            <a:avLst/>
          </a:prstGeom>
        </p:spPr>
      </p:pic>
      <p:sp>
        <p:nvSpPr>
          <p:cNvPr id="11" name="object 11"/>
          <p:cNvSpPr/>
          <p:nvPr>
            <p:custDataLst>
              <p:tags r:id="rId8"/>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4" name="object 10">
            <a:extLst>
              <a:ext uri="{FF2B5EF4-FFF2-40B4-BE49-F238E27FC236}">
                <a16:creationId xmlns:a16="http://schemas.microsoft.com/office/drawing/2014/main" id="{BC254D91-6A84-8EBC-DE86-A9581D2499B2}"/>
              </a:ext>
            </a:extLst>
          </p:cNvPr>
          <p:cNvSpPr txBox="1"/>
          <p:nvPr>
            <p:custDataLst>
              <p:tags r:id="rId9"/>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MÉTHODOLOGIE</a:t>
            </a:r>
            <a:endParaRPr lang="fr-CA" sz="1000" noProof="0" dirty="0">
              <a:latin typeface="Work Sans Medium"/>
              <a:cs typeface="Work Sans Medium"/>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32" cstate="print"/>
          <a:stretch>
            <a:fillRect/>
          </a:stretch>
        </p:blipFill>
        <p:spPr>
          <a:xfrm>
            <a:off x="8054212" y="1638688"/>
            <a:ext cx="2412364" cy="632205"/>
          </a:xfrm>
          <a:prstGeom prst="rect">
            <a:avLst/>
          </a:prstGeom>
        </p:spPr>
      </p:pic>
      <p:pic>
        <p:nvPicPr>
          <p:cNvPr id="3" name="object 3"/>
          <p:cNvPicPr/>
          <p:nvPr>
            <p:custDataLst>
              <p:tags r:id="rId2"/>
            </p:custDataLst>
          </p:nvPr>
        </p:nvPicPr>
        <p:blipFill>
          <a:blip r:embed="rId33" cstate="print"/>
          <a:stretch>
            <a:fillRect/>
          </a:stretch>
        </p:blipFill>
        <p:spPr>
          <a:xfrm>
            <a:off x="7239000" y="3260795"/>
            <a:ext cx="1913254" cy="282828"/>
          </a:xfrm>
          <a:prstGeom prst="rect">
            <a:avLst/>
          </a:prstGeom>
        </p:spPr>
      </p:pic>
      <p:pic>
        <p:nvPicPr>
          <p:cNvPr id="4" name="object 4"/>
          <p:cNvPicPr/>
          <p:nvPr>
            <p:custDataLst>
              <p:tags r:id="rId3"/>
            </p:custDataLst>
          </p:nvPr>
        </p:nvPicPr>
        <p:blipFill>
          <a:blip r:embed="rId34" cstate="print"/>
          <a:stretch>
            <a:fillRect/>
          </a:stretch>
        </p:blipFill>
        <p:spPr>
          <a:xfrm>
            <a:off x="10034015" y="3693357"/>
            <a:ext cx="1746884" cy="507428"/>
          </a:xfrm>
          <a:prstGeom prst="rect">
            <a:avLst/>
          </a:prstGeom>
        </p:spPr>
      </p:pic>
      <p:pic>
        <p:nvPicPr>
          <p:cNvPr id="5" name="object 5"/>
          <p:cNvPicPr/>
          <p:nvPr>
            <p:custDataLst>
              <p:tags r:id="rId4"/>
            </p:custDataLst>
          </p:nvPr>
        </p:nvPicPr>
        <p:blipFill>
          <a:blip r:embed="rId35" cstate="print"/>
          <a:stretch>
            <a:fillRect/>
          </a:stretch>
        </p:blipFill>
        <p:spPr>
          <a:xfrm>
            <a:off x="7629969" y="4159193"/>
            <a:ext cx="1081404" cy="590606"/>
          </a:xfrm>
          <a:prstGeom prst="rect">
            <a:avLst/>
          </a:prstGeom>
        </p:spPr>
      </p:pic>
      <p:pic>
        <p:nvPicPr>
          <p:cNvPr id="6" name="object 6"/>
          <p:cNvPicPr/>
          <p:nvPr>
            <p:custDataLst>
              <p:tags r:id="rId5"/>
            </p:custDataLst>
          </p:nvPr>
        </p:nvPicPr>
        <p:blipFill>
          <a:blip r:embed="rId36" cstate="print"/>
          <a:stretch>
            <a:fillRect/>
          </a:stretch>
        </p:blipFill>
        <p:spPr>
          <a:xfrm>
            <a:off x="9418446" y="2586997"/>
            <a:ext cx="1588833" cy="856805"/>
          </a:xfrm>
          <a:prstGeom prst="rect">
            <a:avLst/>
          </a:prstGeom>
        </p:spPr>
      </p:pic>
      <p:pic>
        <p:nvPicPr>
          <p:cNvPr id="7" name="object 7"/>
          <p:cNvPicPr/>
          <p:nvPr>
            <p:custDataLst>
              <p:tags r:id="rId6"/>
            </p:custDataLst>
          </p:nvPr>
        </p:nvPicPr>
        <p:blipFill>
          <a:blip r:embed="rId37" cstate="print"/>
          <a:stretch>
            <a:fillRect/>
          </a:stretch>
        </p:blipFill>
        <p:spPr>
          <a:xfrm>
            <a:off x="7887843" y="4916170"/>
            <a:ext cx="540702" cy="582294"/>
          </a:xfrm>
          <a:prstGeom prst="rect">
            <a:avLst/>
          </a:prstGeom>
        </p:spPr>
      </p:pic>
      <p:grpSp>
        <p:nvGrpSpPr>
          <p:cNvPr id="8" name="object 8"/>
          <p:cNvGrpSpPr/>
          <p:nvPr>
            <p:custDataLst>
              <p:tags r:id="rId7"/>
            </p:custDataLst>
          </p:nvPr>
        </p:nvGrpSpPr>
        <p:grpSpPr>
          <a:xfrm>
            <a:off x="10391711" y="4783073"/>
            <a:ext cx="1181735" cy="615950"/>
            <a:chOff x="10391711" y="4783073"/>
            <a:chExt cx="1181735" cy="615950"/>
          </a:xfrm>
        </p:grpSpPr>
        <p:pic>
          <p:nvPicPr>
            <p:cNvPr id="9" name="object 9"/>
            <p:cNvPicPr/>
            <p:nvPr/>
          </p:nvPicPr>
          <p:blipFill>
            <a:blip r:embed="rId38" cstate="print"/>
            <a:stretch>
              <a:fillRect/>
            </a:stretch>
          </p:blipFill>
          <p:spPr>
            <a:xfrm>
              <a:off x="10391711" y="4874590"/>
              <a:ext cx="607250" cy="524065"/>
            </a:xfrm>
            <a:prstGeom prst="rect">
              <a:avLst/>
            </a:prstGeom>
          </p:spPr>
        </p:pic>
        <p:pic>
          <p:nvPicPr>
            <p:cNvPr id="10" name="object 10"/>
            <p:cNvPicPr/>
            <p:nvPr/>
          </p:nvPicPr>
          <p:blipFill>
            <a:blip r:embed="rId39" cstate="print"/>
            <a:stretch>
              <a:fillRect/>
            </a:stretch>
          </p:blipFill>
          <p:spPr>
            <a:xfrm>
              <a:off x="11032235" y="4783073"/>
              <a:ext cx="540702" cy="607250"/>
            </a:xfrm>
            <a:prstGeom prst="rect">
              <a:avLst/>
            </a:prstGeom>
          </p:spPr>
        </p:pic>
      </p:grpSp>
      <p:sp>
        <p:nvSpPr>
          <p:cNvPr id="11" name="object 11"/>
          <p:cNvSpPr/>
          <p:nvPr>
            <p:custDataLst>
              <p:tags r:id="rId8"/>
            </p:custDataLst>
          </p:nvPr>
        </p:nvSpPr>
        <p:spPr>
          <a:xfrm>
            <a:off x="8195615" y="2263012"/>
            <a:ext cx="2015489" cy="1143000"/>
          </a:xfrm>
          <a:custGeom>
            <a:avLst/>
            <a:gdLst/>
            <a:ahLst/>
            <a:cxnLst/>
            <a:rect l="l" t="t" r="r" b="b"/>
            <a:pathLst>
              <a:path w="2015490" h="1143000">
                <a:moveTo>
                  <a:pt x="1228191" y="761263"/>
                </a:moveTo>
                <a:lnTo>
                  <a:pt x="1214462" y="751852"/>
                </a:lnTo>
                <a:lnTo>
                  <a:pt x="1006195" y="1055738"/>
                </a:lnTo>
                <a:lnTo>
                  <a:pt x="971892" y="1032230"/>
                </a:lnTo>
                <a:lnTo>
                  <a:pt x="956640" y="1142796"/>
                </a:lnTo>
                <a:lnTo>
                  <a:pt x="1054239" y="1088669"/>
                </a:lnTo>
                <a:lnTo>
                  <a:pt x="1039952" y="1078877"/>
                </a:lnTo>
                <a:lnTo>
                  <a:pt x="1019924" y="1065149"/>
                </a:lnTo>
                <a:lnTo>
                  <a:pt x="1228191" y="761263"/>
                </a:lnTo>
                <a:close/>
              </a:path>
              <a:path w="2015490" h="1143000">
                <a:moveTo>
                  <a:pt x="2015388" y="328180"/>
                </a:moveTo>
                <a:lnTo>
                  <a:pt x="1996821" y="309499"/>
                </a:lnTo>
                <a:lnTo>
                  <a:pt x="1936724" y="249008"/>
                </a:lnTo>
                <a:lnTo>
                  <a:pt x="1923440" y="288429"/>
                </a:lnTo>
                <a:lnTo>
                  <a:pt x="1067435" y="0"/>
                </a:lnTo>
                <a:lnTo>
                  <a:pt x="1064539" y="8585"/>
                </a:lnTo>
                <a:lnTo>
                  <a:pt x="1058214" y="1803"/>
                </a:lnTo>
                <a:lnTo>
                  <a:pt x="67259" y="927925"/>
                </a:lnTo>
                <a:lnTo>
                  <a:pt x="38862" y="897534"/>
                </a:lnTo>
                <a:lnTo>
                  <a:pt x="0" y="1002157"/>
                </a:lnTo>
                <a:lnTo>
                  <a:pt x="107010" y="970457"/>
                </a:lnTo>
                <a:lnTo>
                  <a:pt x="89230" y="951433"/>
                </a:lnTo>
                <a:lnTo>
                  <a:pt x="78613" y="940079"/>
                </a:lnTo>
                <a:lnTo>
                  <a:pt x="1066177" y="17132"/>
                </a:lnTo>
                <a:lnTo>
                  <a:pt x="1918119" y="304190"/>
                </a:lnTo>
                <a:lnTo>
                  <a:pt x="1904847" y="343598"/>
                </a:lnTo>
                <a:lnTo>
                  <a:pt x="2015388" y="328180"/>
                </a:lnTo>
                <a:close/>
              </a:path>
            </a:pathLst>
          </a:custGeom>
          <a:solidFill>
            <a:srgbClr val="000000"/>
          </a:solidFill>
        </p:spPr>
        <p:txBody>
          <a:bodyPr wrap="square" lIns="0" tIns="0" rIns="0" bIns="0" rtlCol="0"/>
          <a:lstStyle/>
          <a:p>
            <a:endParaRPr lang="fr-CA" noProof="0" dirty="0"/>
          </a:p>
        </p:txBody>
      </p:sp>
      <p:sp>
        <p:nvSpPr>
          <p:cNvPr id="12" name="object 12"/>
          <p:cNvSpPr/>
          <p:nvPr>
            <p:custDataLst>
              <p:tags r:id="rId9"/>
            </p:custDataLst>
          </p:nvPr>
        </p:nvSpPr>
        <p:spPr>
          <a:xfrm>
            <a:off x="8125085" y="3543268"/>
            <a:ext cx="100330" cy="614680"/>
          </a:xfrm>
          <a:custGeom>
            <a:avLst/>
            <a:gdLst/>
            <a:ahLst/>
            <a:cxnLst/>
            <a:rect l="l" t="t" r="r" b="b"/>
            <a:pathLst>
              <a:path w="100329" h="614679">
                <a:moveTo>
                  <a:pt x="0" y="512775"/>
                </a:moveTo>
                <a:lnTo>
                  <a:pt x="45592" y="614641"/>
                </a:lnTo>
                <a:lnTo>
                  <a:pt x="91496" y="531901"/>
                </a:lnTo>
                <a:lnTo>
                  <a:pt x="57467" y="531901"/>
                </a:lnTo>
                <a:lnTo>
                  <a:pt x="40843" y="531177"/>
                </a:lnTo>
                <a:lnTo>
                  <a:pt x="41449" y="517055"/>
                </a:lnTo>
                <a:lnTo>
                  <a:pt x="41556" y="514558"/>
                </a:lnTo>
                <a:lnTo>
                  <a:pt x="0" y="512775"/>
                </a:lnTo>
                <a:close/>
              </a:path>
              <a:path w="100329" h="614679">
                <a:moveTo>
                  <a:pt x="41556" y="514558"/>
                </a:moveTo>
                <a:lnTo>
                  <a:pt x="40843" y="531177"/>
                </a:lnTo>
                <a:lnTo>
                  <a:pt x="57467" y="531901"/>
                </a:lnTo>
                <a:lnTo>
                  <a:pt x="58104" y="517055"/>
                </a:lnTo>
                <a:lnTo>
                  <a:pt x="58181" y="515271"/>
                </a:lnTo>
                <a:lnTo>
                  <a:pt x="41556" y="514558"/>
                </a:lnTo>
                <a:close/>
              </a:path>
              <a:path w="100329" h="614679">
                <a:moveTo>
                  <a:pt x="58181" y="515271"/>
                </a:moveTo>
                <a:lnTo>
                  <a:pt x="57498" y="531177"/>
                </a:lnTo>
                <a:lnTo>
                  <a:pt x="57467" y="531901"/>
                </a:lnTo>
                <a:lnTo>
                  <a:pt x="91496" y="531901"/>
                </a:lnTo>
                <a:lnTo>
                  <a:pt x="99733" y="517055"/>
                </a:lnTo>
                <a:lnTo>
                  <a:pt x="58181" y="515271"/>
                </a:lnTo>
                <a:close/>
              </a:path>
              <a:path w="100329" h="614679">
                <a:moveTo>
                  <a:pt x="63652" y="0"/>
                </a:moveTo>
                <a:lnTo>
                  <a:pt x="41633" y="512775"/>
                </a:lnTo>
                <a:lnTo>
                  <a:pt x="41556" y="514558"/>
                </a:lnTo>
                <a:lnTo>
                  <a:pt x="58181" y="515271"/>
                </a:lnTo>
                <a:lnTo>
                  <a:pt x="80276" y="711"/>
                </a:lnTo>
                <a:lnTo>
                  <a:pt x="63652" y="0"/>
                </a:lnTo>
                <a:close/>
              </a:path>
            </a:pathLst>
          </a:custGeom>
          <a:solidFill>
            <a:srgbClr val="000000"/>
          </a:solidFill>
        </p:spPr>
        <p:txBody>
          <a:bodyPr wrap="square" lIns="0" tIns="0" rIns="0" bIns="0" rtlCol="0"/>
          <a:lstStyle/>
          <a:p>
            <a:endParaRPr lang="fr-CA" noProof="0" dirty="0"/>
          </a:p>
        </p:txBody>
      </p:sp>
      <p:sp>
        <p:nvSpPr>
          <p:cNvPr id="13" name="object 13"/>
          <p:cNvSpPr/>
          <p:nvPr>
            <p:custDataLst>
              <p:tags r:id="rId10"/>
            </p:custDataLst>
          </p:nvPr>
        </p:nvSpPr>
        <p:spPr>
          <a:xfrm>
            <a:off x="10205965" y="3435946"/>
            <a:ext cx="701675" cy="266065"/>
          </a:xfrm>
          <a:custGeom>
            <a:avLst/>
            <a:gdLst/>
            <a:ahLst/>
            <a:cxnLst/>
            <a:rect l="l" t="t" r="r" b="b"/>
            <a:pathLst>
              <a:path w="701675" h="266064">
                <a:moveTo>
                  <a:pt x="604566" y="226202"/>
                </a:moveTo>
                <a:lnTo>
                  <a:pt x="590892" y="265480"/>
                </a:lnTo>
                <a:lnTo>
                  <a:pt x="701573" y="251167"/>
                </a:lnTo>
                <a:lnTo>
                  <a:pt x="682589" y="231673"/>
                </a:lnTo>
                <a:lnTo>
                  <a:pt x="620280" y="231673"/>
                </a:lnTo>
                <a:lnTo>
                  <a:pt x="604566" y="226202"/>
                </a:lnTo>
                <a:close/>
              </a:path>
              <a:path w="701675" h="266064">
                <a:moveTo>
                  <a:pt x="610035" y="210490"/>
                </a:moveTo>
                <a:lnTo>
                  <a:pt x="604566" y="226202"/>
                </a:lnTo>
                <a:lnTo>
                  <a:pt x="620280" y="231673"/>
                </a:lnTo>
                <a:lnTo>
                  <a:pt x="625754" y="215963"/>
                </a:lnTo>
                <a:lnTo>
                  <a:pt x="610035" y="210490"/>
                </a:lnTo>
                <a:close/>
              </a:path>
              <a:path w="701675" h="266064">
                <a:moveTo>
                  <a:pt x="623709" y="171208"/>
                </a:moveTo>
                <a:lnTo>
                  <a:pt x="610035" y="210490"/>
                </a:lnTo>
                <a:lnTo>
                  <a:pt x="625754" y="215963"/>
                </a:lnTo>
                <a:lnTo>
                  <a:pt x="620280" y="231673"/>
                </a:lnTo>
                <a:lnTo>
                  <a:pt x="682589" y="231673"/>
                </a:lnTo>
                <a:lnTo>
                  <a:pt x="623709" y="171208"/>
                </a:lnTo>
                <a:close/>
              </a:path>
              <a:path w="701675" h="266064">
                <a:moveTo>
                  <a:pt x="5473" y="0"/>
                </a:moveTo>
                <a:lnTo>
                  <a:pt x="0" y="15709"/>
                </a:lnTo>
                <a:lnTo>
                  <a:pt x="604566" y="226202"/>
                </a:lnTo>
                <a:lnTo>
                  <a:pt x="610035" y="210490"/>
                </a:lnTo>
                <a:lnTo>
                  <a:pt x="5473" y="0"/>
                </a:lnTo>
                <a:close/>
              </a:path>
            </a:pathLst>
          </a:custGeom>
          <a:solidFill>
            <a:srgbClr val="000000"/>
          </a:solidFill>
        </p:spPr>
        <p:txBody>
          <a:bodyPr wrap="square" lIns="0" tIns="0" rIns="0" bIns="0" rtlCol="0"/>
          <a:lstStyle/>
          <a:p>
            <a:endParaRPr lang="fr-CA" noProof="0" dirty="0"/>
          </a:p>
        </p:txBody>
      </p:sp>
      <p:sp>
        <p:nvSpPr>
          <p:cNvPr id="14" name="object 14"/>
          <p:cNvSpPr/>
          <p:nvPr>
            <p:custDataLst>
              <p:tags r:id="rId11"/>
            </p:custDataLst>
          </p:nvPr>
        </p:nvSpPr>
        <p:spPr>
          <a:xfrm>
            <a:off x="8710617" y="3015889"/>
            <a:ext cx="715010" cy="1440815"/>
          </a:xfrm>
          <a:custGeom>
            <a:avLst/>
            <a:gdLst/>
            <a:ahLst/>
            <a:cxnLst/>
            <a:rect l="l" t="t" r="r" b="b"/>
            <a:pathLst>
              <a:path w="715009" h="1440814">
                <a:moveTo>
                  <a:pt x="0" y="1328597"/>
                </a:moveTo>
                <a:lnTo>
                  <a:pt x="761" y="1440192"/>
                </a:lnTo>
                <a:lnTo>
                  <a:pt x="89585" y="1372628"/>
                </a:lnTo>
                <a:lnTo>
                  <a:pt x="82634" y="1369212"/>
                </a:lnTo>
                <a:lnTo>
                  <a:pt x="44919" y="1369212"/>
                </a:lnTo>
                <a:lnTo>
                  <a:pt x="29997" y="1361871"/>
                </a:lnTo>
                <a:lnTo>
                  <a:pt x="37334" y="1346947"/>
                </a:lnTo>
                <a:lnTo>
                  <a:pt x="0" y="1328597"/>
                </a:lnTo>
                <a:close/>
              </a:path>
              <a:path w="715009" h="1440814">
                <a:moveTo>
                  <a:pt x="37334" y="1346947"/>
                </a:moveTo>
                <a:lnTo>
                  <a:pt x="29997" y="1361871"/>
                </a:lnTo>
                <a:lnTo>
                  <a:pt x="44919" y="1369212"/>
                </a:lnTo>
                <a:lnTo>
                  <a:pt x="52259" y="1354282"/>
                </a:lnTo>
                <a:lnTo>
                  <a:pt x="37334" y="1346947"/>
                </a:lnTo>
                <a:close/>
              </a:path>
              <a:path w="715009" h="1440814">
                <a:moveTo>
                  <a:pt x="52259" y="1354282"/>
                </a:moveTo>
                <a:lnTo>
                  <a:pt x="44919" y="1369212"/>
                </a:lnTo>
                <a:lnTo>
                  <a:pt x="82634" y="1369212"/>
                </a:lnTo>
                <a:lnTo>
                  <a:pt x="52259" y="1354282"/>
                </a:lnTo>
                <a:close/>
              </a:path>
              <a:path w="715009" h="1440814">
                <a:moveTo>
                  <a:pt x="699490" y="0"/>
                </a:moveTo>
                <a:lnTo>
                  <a:pt x="37334" y="1346947"/>
                </a:lnTo>
                <a:lnTo>
                  <a:pt x="52259" y="1354282"/>
                </a:lnTo>
                <a:lnTo>
                  <a:pt x="714425" y="7340"/>
                </a:lnTo>
                <a:lnTo>
                  <a:pt x="699490" y="0"/>
                </a:lnTo>
                <a:close/>
              </a:path>
            </a:pathLst>
          </a:custGeom>
          <a:solidFill>
            <a:srgbClr val="000000"/>
          </a:solidFill>
        </p:spPr>
        <p:txBody>
          <a:bodyPr wrap="square" lIns="0" tIns="0" rIns="0" bIns="0" rtlCol="0"/>
          <a:lstStyle/>
          <a:p>
            <a:endParaRPr lang="fr-CA" noProof="0" dirty="0"/>
          </a:p>
        </p:txBody>
      </p:sp>
      <p:sp>
        <p:nvSpPr>
          <p:cNvPr id="15" name="object 15"/>
          <p:cNvSpPr/>
          <p:nvPr>
            <p:custDataLst>
              <p:tags r:id="rId12"/>
            </p:custDataLst>
          </p:nvPr>
        </p:nvSpPr>
        <p:spPr>
          <a:xfrm>
            <a:off x="10862740" y="4200706"/>
            <a:ext cx="100330" cy="643255"/>
          </a:xfrm>
          <a:custGeom>
            <a:avLst/>
            <a:gdLst/>
            <a:ahLst/>
            <a:cxnLst/>
            <a:rect l="l" t="t" r="r" b="b"/>
            <a:pathLst>
              <a:path w="100329" h="643254">
                <a:moveTo>
                  <a:pt x="41598" y="543157"/>
                </a:moveTo>
                <a:lnTo>
                  <a:pt x="0" y="543560"/>
                </a:lnTo>
                <a:lnTo>
                  <a:pt x="50863" y="642899"/>
                </a:lnTo>
                <a:lnTo>
                  <a:pt x="91428" y="559790"/>
                </a:lnTo>
                <a:lnTo>
                  <a:pt x="41757" y="559790"/>
                </a:lnTo>
                <a:lnTo>
                  <a:pt x="41602" y="543560"/>
                </a:lnTo>
                <a:lnTo>
                  <a:pt x="41598" y="543157"/>
                </a:lnTo>
                <a:close/>
              </a:path>
              <a:path w="100329" h="643254">
                <a:moveTo>
                  <a:pt x="58235" y="542996"/>
                </a:moveTo>
                <a:lnTo>
                  <a:pt x="41598" y="543157"/>
                </a:lnTo>
                <a:lnTo>
                  <a:pt x="41756" y="559638"/>
                </a:lnTo>
                <a:lnTo>
                  <a:pt x="41757" y="559790"/>
                </a:lnTo>
                <a:lnTo>
                  <a:pt x="58394" y="559638"/>
                </a:lnTo>
                <a:lnTo>
                  <a:pt x="58240" y="543560"/>
                </a:lnTo>
                <a:lnTo>
                  <a:pt x="58235" y="542996"/>
                </a:lnTo>
                <a:close/>
              </a:path>
              <a:path w="100329" h="643254">
                <a:moveTo>
                  <a:pt x="99822" y="542594"/>
                </a:moveTo>
                <a:lnTo>
                  <a:pt x="58235" y="542996"/>
                </a:lnTo>
                <a:lnTo>
                  <a:pt x="58394" y="559638"/>
                </a:lnTo>
                <a:lnTo>
                  <a:pt x="41757" y="559790"/>
                </a:lnTo>
                <a:lnTo>
                  <a:pt x="91428" y="559790"/>
                </a:lnTo>
                <a:lnTo>
                  <a:pt x="99822" y="542594"/>
                </a:lnTo>
                <a:close/>
              </a:path>
              <a:path w="100329" h="643254">
                <a:moveTo>
                  <a:pt x="53035" y="0"/>
                </a:moveTo>
                <a:lnTo>
                  <a:pt x="36398" y="165"/>
                </a:lnTo>
                <a:lnTo>
                  <a:pt x="41592" y="542594"/>
                </a:lnTo>
                <a:lnTo>
                  <a:pt x="41598" y="543157"/>
                </a:lnTo>
                <a:lnTo>
                  <a:pt x="58235" y="542996"/>
                </a:lnTo>
                <a:lnTo>
                  <a:pt x="53036" y="165"/>
                </a:lnTo>
                <a:lnTo>
                  <a:pt x="53035" y="0"/>
                </a:lnTo>
                <a:close/>
              </a:path>
            </a:pathLst>
          </a:custGeom>
          <a:solidFill>
            <a:srgbClr val="000000"/>
          </a:solidFill>
        </p:spPr>
        <p:txBody>
          <a:bodyPr wrap="square" lIns="0" tIns="0" rIns="0" bIns="0" rtlCol="0"/>
          <a:lstStyle/>
          <a:p>
            <a:endParaRPr lang="fr-CA" noProof="0" dirty="0"/>
          </a:p>
        </p:txBody>
      </p:sp>
      <p:pic>
        <p:nvPicPr>
          <p:cNvPr id="16" name="object 16"/>
          <p:cNvPicPr/>
          <p:nvPr>
            <p:custDataLst>
              <p:tags r:id="rId13"/>
            </p:custDataLst>
          </p:nvPr>
        </p:nvPicPr>
        <p:blipFill>
          <a:blip r:embed="rId40" cstate="print"/>
          <a:stretch>
            <a:fillRect/>
          </a:stretch>
        </p:blipFill>
        <p:spPr>
          <a:xfrm>
            <a:off x="8118453" y="4749313"/>
            <a:ext cx="99644" cy="165328"/>
          </a:xfrm>
          <a:prstGeom prst="rect">
            <a:avLst/>
          </a:prstGeom>
        </p:spPr>
      </p:pic>
      <p:grpSp>
        <p:nvGrpSpPr>
          <p:cNvPr id="17" name="object 17"/>
          <p:cNvGrpSpPr/>
          <p:nvPr>
            <p:custDataLst>
              <p:tags r:id="rId14"/>
            </p:custDataLst>
          </p:nvPr>
        </p:nvGrpSpPr>
        <p:grpSpPr>
          <a:xfrm>
            <a:off x="6896100" y="1530623"/>
            <a:ext cx="5346700" cy="4305935"/>
            <a:chOff x="6896100" y="1530623"/>
            <a:chExt cx="5346700" cy="4305935"/>
          </a:xfrm>
        </p:grpSpPr>
        <p:sp>
          <p:nvSpPr>
            <p:cNvPr id="18" name="object 18"/>
            <p:cNvSpPr/>
            <p:nvPr/>
          </p:nvSpPr>
          <p:spPr>
            <a:xfrm>
              <a:off x="7010400" y="1530623"/>
              <a:ext cx="0" cy="4192270"/>
            </a:xfrm>
            <a:custGeom>
              <a:avLst/>
              <a:gdLst/>
              <a:ahLst/>
              <a:cxnLst/>
              <a:rect l="l" t="t" r="r" b="b"/>
              <a:pathLst>
                <a:path h="4192270">
                  <a:moveTo>
                    <a:pt x="0" y="0"/>
                  </a:moveTo>
                  <a:lnTo>
                    <a:pt x="0" y="4191990"/>
                  </a:lnTo>
                </a:path>
              </a:pathLst>
            </a:custGeom>
            <a:ln w="25400">
              <a:solidFill>
                <a:srgbClr val="006BE7"/>
              </a:solidFill>
            </a:ln>
          </p:spPr>
          <p:txBody>
            <a:bodyPr wrap="square" lIns="0" tIns="0" rIns="0" bIns="0" rtlCol="0"/>
            <a:lstStyle/>
            <a:p>
              <a:endParaRPr lang="fr-CA" noProof="0" dirty="0"/>
            </a:p>
          </p:txBody>
        </p:sp>
        <p:sp>
          <p:nvSpPr>
            <p:cNvPr id="19" name="object 19"/>
            <p:cNvSpPr/>
            <p:nvPr/>
          </p:nvSpPr>
          <p:spPr>
            <a:xfrm>
              <a:off x="6997700" y="5722614"/>
              <a:ext cx="5245100" cy="0"/>
            </a:xfrm>
            <a:custGeom>
              <a:avLst/>
              <a:gdLst/>
              <a:ahLst/>
              <a:cxnLst/>
              <a:rect l="l" t="t" r="r" b="b"/>
              <a:pathLst>
                <a:path w="5245100">
                  <a:moveTo>
                    <a:pt x="0" y="0"/>
                  </a:moveTo>
                  <a:lnTo>
                    <a:pt x="5245100" y="0"/>
                  </a:lnTo>
                </a:path>
              </a:pathLst>
            </a:custGeom>
            <a:ln w="25400">
              <a:solidFill>
                <a:srgbClr val="006BE7"/>
              </a:solidFill>
            </a:ln>
          </p:spPr>
          <p:txBody>
            <a:bodyPr wrap="square" lIns="0" tIns="0" rIns="0" bIns="0" rtlCol="0"/>
            <a:lstStyle/>
            <a:p>
              <a:endParaRPr lang="fr-CA" noProof="0" dirty="0"/>
            </a:p>
          </p:txBody>
        </p:sp>
        <p:sp>
          <p:nvSpPr>
            <p:cNvPr id="20" name="object 20"/>
            <p:cNvSpPr/>
            <p:nvPr/>
          </p:nvSpPr>
          <p:spPr>
            <a:xfrm>
              <a:off x="6896100" y="5278114"/>
              <a:ext cx="114300" cy="0"/>
            </a:xfrm>
            <a:custGeom>
              <a:avLst/>
              <a:gdLst/>
              <a:ahLst/>
              <a:cxnLst/>
              <a:rect l="l" t="t" r="r" b="b"/>
              <a:pathLst>
                <a:path w="114300">
                  <a:moveTo>
                    <a:pt x="114300" y="0"/>
                  </a:moveTo>
                  <a:lnTo>
                    <a:pt x="0" y="0"/>
                  </a:lnTo>
                </a:path>
              </a:pathLst>
            </a:custGeom>
            <a:ln w="25400">
              <a:solidFill>
                <a:srgbClr val="006BE7"/>
              </a:solidFill>
            </a:ln>
          </p:spPr>
          <p:txBody>
            <a:bodyPr wrap="square" lIns="0" tIns="0" rIns="0" bIns="0" rtlCol="0"/>
            <a:lstStyle/>
            <a:p>
              <a:endParaRPr lang="fr-CA" noProof="0" dirty="0"/>
            </a:p>
          </p:txBody>
        </p:sp>
        <p:sp>
          <p:nvSpPr>
            <p:cNvPr id="21" name="object 21"/>
            <p:cNvSpPr/>
            <p:nvPr/>
          </p:nvSpPr>
          <p:spPr>
            <a:xfrm>
              <a:off x="6896100" y="4185914"/>
              <a:ext cx="114300" cy="0"/>
            </a:xfrm>
            <a:custGeom>
              <a:avLst/>
              <a:gdLst/>
              <a:ahLst/>
              <a:cxnLst/>
              <a:rect l="l" t="t" r="r" b="b"/>
              <a:pathLst>
                <a:path w="114300">
                  <a:moveTo>
                    <a:pt x="114300" y="0"/>
                  </a:moveTo>
                  <a:lnTo>
                    <a:pt x="0" y="0"/>
                  </a:lnTo>
                </a:path>
              </a:pathLst>
            </a:custGeom>
            <a:ln w="25400">
              <a:solidFill>
                <a:srgbClr val="006BE7"/>
              </a:solidFill>
            </a:ln>
          </p:spPr>
          <p:txBody>
            <a:bodyPr wrap="square" lIns="0" tIns="0" rIns="0" bIns="0" rtlCol="0"/>
            <a:lstStyle/>
            <a:p>
              <a:endParaRPr lang="fr-CA" noProof="0" dirty="0"/>
            </a:p>
          </p:txBody>
        </p:sp>
        <p:sp>
          <p:nvSpPr>
            <p:cNvPr id="22" name="object 22"/>
            <p:cNvSpPr/>
            <p:nvPr/>
          </p:nvSpPr>
          <p:spPr>
            <a:xfrm>
              <a:off x="6896100" y="2992114"/>
              <a:ext cx="114300" cy="0"/>
            </a:xfrm>
            <a:custGeom>
              <a:avLst/>
              <a:gdLst/>
              <a:ahLst/>
              <a:cxnLst/>
              <a:rect l="l" t="t" r="r" b="b"/>
              <a:pathLst>
                <a:path w="114300">
                  <a:moveTo>
                    <a:pt x="114300" y="0"/>
                  </a:moveTo>
                  <a:lnTo>
                    <a:pt x="0" y="0"/>
                  </a:lnTo>
                </a:path>
              </a:pathLst>
            </a:custGeom>
            <a:ln w="25400">
              <a:solidFill>
                <a:srgbClr val="006BE7"/>
              </a:solidFill>
            </a:ln>
          </p:spPr>
          <p:txBody>
            <a:bodyPr wrap="square" lIns="0" tIns="0" rIns="0" bIns="0" rtlCol="0"/>
            <a:lstStyle/>
            <a:p>
              <a:endParaRPr lang="fr-CA" noProof="0" dirty="0"/>
            </a:p>
          </p:txBody>
        </p:sp>
        <p:sp>
          <p:nvSpPr>
            <p:cNvPr id="23" name="object 23"/>
            <p:cNvSpPr/>
            <p:nvPr/>
          </p:nvSpPr>
          <p:spPr>
            <a:xfrm>
              <a:off x="6896100" y="1988814"/>
              <a:ext cx="114300" cy="0"/>
            </a:xfrm>
            <a:custGeom>
              <a:avLst/>
              <a:gdLst/>
              <a:ahLst/>
              <a:cxnLst/>
              <a:rect l="l" t="t" r="r" b="b"/>
              <a:pathLst>
                <a:path w="114300">
                  <a:moveTo>
                    <a:pt x="114300" y="0"/>
                  </a:moveTo>
                  <a:lnTo>
                    <a:pt x="0" y="0"/>
                  </a:lnTo>
                </a:path>
              </a:pathLst>
            </a:custGeom>
            <a:ln w="25400">
              <a:solidFill>
                <a:srgbClr val="006BE7"/>
              </a:solidFill>
            </a:ln>
          </p:spPr>
          <p:txBody>
            <a:bodyPr wrap="square" lIns="0" tIns="0" rIns="0" bIns="0" rtlCol="0"/>
            <a:lstStyle/>
            <a:p>
              <a:endParaRPr lang="fr-CA" noProof="0" dirty="0"/>
            </a:p>
          </p:txBody>
        </p:sp>
        <p:sp>
          <p:nvSpPr>
            <p:cNvPr id="24" name="object 24"/>
            <p:cNvSpPr/>
            <p:nvPr/>
          </p:nvSpPr>
          <p:spPr>
            <a:xfrm>
              <a:off x="8305800" y="5721845"/>
              <a:ext cx="0" cy="114300"/>
            </a:xfrm>
            <a:custGeom>
              <a:avLst/>
              <a:gdLst/>
              <a:ahLst/>
              <a:cxnLst/>
              <a:rect l="l" t="t" r="r" b="b"/>
              <a:pathLst>
                <a:path h="114300">
                  <a:moveTo>
                    <a:pt x="0" y="0"/>
                  </a:moveTo>
                  <a:lnTo>
                    <a:pt x="0" y="114300"/>
                  </a:lnTo>
                </a:path>
              </a:pathLst>
            </a:custGeom>
            <a:ln w="25400">
              <a:solidFill>
                <a:srgbClr val="006BE7"/>
              </a:solidFill>
            </a:ln>
          </p:spPr>
          <p:txBody>
            <a:bodyPr wrap="square" lIns="0" tIns="0" rIns="0" bIns="0" rtlCol="0"/>
            <a:lstStyle/>
            <a:p>
              <a:endParaRPr lang="fr-CA" noProof="0" dirty="0"/>
            </a:p>
          </p:txBody>
        </p:sp>
      </p:grpSp>
      <p:sp>
        <p:nvSpPr>
          <p:cNvPr id="25" name="object 25"/>
          <p:cNvSpPr/>
          <p:nvPr>
            <p:custDataLst>
              <p:tags r:id="rId15"/>
            </p:custDataLst>
          </p:nvPr>
        </p:nvSpPr>
        <p:spPr>
          <a:xfrm>
            <a:off x="11290300" y="5947295"/>
            <a:ext cx="0" cy="114300"/>
          </a:xfrm>
          <a:custGeom>
            <a:avLst/>
            <a:gdLst/>
            <a:ahLst/>
            <a:cxnLst/>
            <a:rect l="l" t="t" r="r" b="b"/>
            <a:pathLst>
              <a:path h="114300">
                <a:moveTo>
                  <a:pt x="0" y="0"/>
                </a:moveTo>
                <a:lnTo>
                  <a:pt x="0" y="114300"/>
                </a:lnTo>
              </a:path>
            </a:pathLst>
          </a:custGeom>
          <a:ln w="25400">
            <a:solidFill>
              <a:srgbClr val="006BE7"/>
            </a:solidFill>
          </a:ln>
        </p:spPr>
        <p:txBody>
          <a:bodyPr wrap="square" lIns="0" tIns="0" rIns="0" bIns="0" rtlCol="0"/>
          <a:lstStyle/>
          <a:p>
            <a:endParaRPr lang="fr-CA" noProof="0" dirty="0"/>
          </a:p>
        </p:txBody>
      </p:sp>
      <p:sp>
        <p:nvSpPr>
          <p:cNvPr id="26" name="object 26"/>
          <p:cNvSpPr txBox="1"/>
          <p:nvPr>
            <p:custDataLst>
              <p:tags r:id="rId16"/>
            </p:custDataLst>
          </p:nvPr>
        </p:nvSpPr>
        <p:spPr>
          <a:xfrm>
            <a:off x="6531624" y="2462436"/>
            <a:ext cx="218008" cy="2461842"/>
          </a:xfrm>
          <a:prstGeom prst="rect">
            <a:avLst/>
          </a:prstGeom>
        </p:spPr>
        <p:txBody>
          <a:bodyPr vert="vert270" wrap="square" lIns="0" tIns="42545" rIns="0" bIns="0" rtlCol="0">
            <a:spAutoFit/>
          </a:bodyPr>
          <a:lstStyle/>
          <a:p>
            <a:pPr marL="12700" marR="5080" indent="26670">
              <a:lnSpc>
                <a:spcPts val="1680"/>
              </a:lnSpc>
              <a:spcBef>
                <a:spcPts val="335"/>
              </a:spcBef>
            </a:pPr>
            <a:r>
              <a:rPr lang="fr-CA" sz="1700" b="1" spc="-10" noProof="0" dirty="0">
                <a:solidFill>
                  <a:srgbClr val="002558"/>
                </a:solidFill>
                <a:latin typeface="Work Sans Black"/>
                <a:cs typeface="Work Sans Black"/>
              </a:rPr>
              <a:t>Position trophique</a:t>
            </a:r>
            <a:endParaRPr lang="fr-CA" sz="1700" noProof="0" dirty="0">
              <a:latin typeface="Work Sans Black"/>
              <a:cs typeface="Work Sans Black"/>
            </a:endParaRPr>
          </a:p>
        </p:txBody>
      </p:sp>
      <p:sp>
        <p:nvSpPr>
          <p:cNvPr id="27" name="object 27"/>
          <p:cNvSpPr txBox="1"/>
          <p:nvPr>
            <p:custDataLst>
              <p:tags r:id="rId17"/>
            </p:custDataLst>
          </p:nvPr>
        </p:nvSpPr>
        <p:spPr>
          <a:xfrm>
            <a:off x="10422636" y="6132074"/>
            <a:ext cx="2166540" cy="274434"/>
          </a:xfrm>
          <a:prstGeom prst="rect">
            <a:avLst/>
          </a:prstGeom>
        </p:spPr>
        <p:txBody>
          <a:bodyPr vert="horz" wrap="square" lIns="0" tIns="12700" rIns="0" bIns="0" rtlCol="0">
            <a:spAutoFit/>
          </a:bodyPr>
          <a:lstStyle/>
          <a:p>
            <a:pPr marL="12700">
              <a:lnSpc>
                <a:spcPct val="100000"/>
              </a:lnSpc>
              <a:spcBef>
                <a:spcPts val="100"/>
              </a:spcBef>
            </a:pPr>
            <a:r>
              <a:rPr lang="fr-CA" sz="1700" b="1" spc="-10" noProof="0" dirty="0">
                <a:solidFill>
                  <a:srgbClr val="002558"/>
                </a:solidFill>
                <a:latin typeface="Work Sans"/>
                <a:cs typeface="Work Sans"/>
              </a:rPr>
              <a:t>Benthique/littoral</a:t>
            </a:r>
            <a:endParaRPr lang="fr-CA" sz="1700" noProof="0" dirty="0">
              <a:latin typeface="Work Sans"/>
              <a:cs typeface="Work Sans"/>
            </a:endParaRPr>
          </a:p>
        </p:txBody>
      </p:sp>
      <p:sp>
        <p:nvSpPr>
          <p:cNvPr id="28" name="object 28"/>
          <p:cNvSpPr txBox="1"/>
          <p:nvPr>
            <p:custDataLst>
              <p:tags r:id="rId18"/>
            </p:custDataLst>
          </p:nvPr>
        </p:nvSpPr>
        <p:spPr>
          <a:xfrm>
            <a:off x="7706867" y="6160104"/>
            <a:ext cx="1352274" cy="274434"/>
          </a:xfrm>
          <a:prstGeom prst="rect">
            <a:avLst/>
          </a:prstGeom>
        </p:spPr>
        <p:txBody>
          <a:bodyPr vert="horz" wrap="square" lIns="0" tIns="12700" rIns="0" bIns="0" rtlCol="0">
            <a:spAutoFit/>
          </a:bodyPr>
          <a:lstStyle/>
          <a:p>
            <a:pPr marL="12700">
              <a:lnSpc>
                <a:spcPct val="100000"/>
              </a:lnSpc>
              <a:spcBef>
                <a:spcPts val="100"/>
              </a:spcBef>
            </a:pPr>
            <a:r>
              <a:rPr lang="fr-CA" sz="1700" b="1" spc="-10" noProof="0" dirty="0">
                <a:solidFill>
                  <a:srgbClr val="002558"/>
                </a:solidFill>
                <a:latin typeface="Work Sans"/>
                <a:cs typeface="Work Sans"/>
              </a:rPr>
              <a:t>Pélagique</a:t>
            </a:r>
            <a:endParaRPr lang="fr-CA" sz="1700" noProof="0" dirty="0">
              <a:latin typeface="Work Sans"/>
              <a:cs typeface="Work Sans"/>
            </a:endParaRPr>
          </a:p>
        </p:txBody>
      </p:sp>
      <p:sp>
        <p:nvSpPr>
          <p:cNvPr id="29" name="object 29"/>
          <p:cNvSpPr txBox="1"/>
          <p:nvPr>
            <p:custDataLst>
              <p:tags r:id="rId19"/>
            </p:custDataLst>
          </p:nvPr>
        </p:nvSpPr>
        <p:spPr>
          <a:xfrm>
            <a:off x="9262028" y="5740890"/>
            <a:ext cx="716915" cy="391160"/>
          </a:xfrm>
          <a:prstGeom prst="rect">
            <a:avLst/>
          </a:prstGeom>
        </p:spPr>
        <p:txBody>
          <a:bodyPr vert="horz" wrap="square" lIns="0" tIns="12700" rIns="0" bIns="0" rtlCol="0">
            <a:spAutoFit/>
          </a:bodyPr>
          <a:lstStyle/>
          <a:p>
            <a:pPr marL="38100">
              <a:lnSpc>
                <a:spcPct val="100000"/>
              </a:lnSpc>
              <a:spcBef>
                <a:spcPts val="100"/>
              </a:spcBef>
            </a:pPr>
            <a:r>
              <a:rPr lang="fr-CA" sz="3600" b="1" spc="112" baseline="-18518" noProof="0" dirty="0">
                <a:solidFill>
                  <a:srgbClr val="002558"/>
                </a:solidFill>
                <a:latin typeface="Times New Roman"/>
                <a:cs typeface="Times New Roman"/>
              </a:rPr>
              <a:t>δ</a:t>
            </a:r>
            <a:r>
              <a:rPr lang="fr-CA" sz="3600" b="1" baseline="-18518" noProof="0" dirty="0">
                <a:solidFill>
                  <a:srgbClr val="002558"/>
                </a:solidFill>
                <a:latin typeface="Times New Roman"/>
                <a:cs typeface="Times New Roman"/>
              </a:rPr>
              <a:t> </a:t>
            </a:r>
            <a:r>
              <a:rPr lang="fr-CA" sz="1400" b="1" spc="-25" noProof="0" dirty="0">
                <a:solidFill>
                  <a:srgbClr val="002558"/>
                </a:solidFill>
                <a:latin typeface="Work Sans Black"/>
                <a:cs typeface="Work Sans Black"/>
              </a:rPr>
              <a:t>13</a:t>
            </a:r>
            <a:r>
              <a:rPr lang="fr-CA" sz="3600" b="1" spc="-37" baseline="-18518" noProof="0" dirty="0">
                <a:solidFill>
                  <a:srgbClr val="002558"/>
                </a:solidFill>
                <a:latin typeface="Work Sans Black"/>
                <a:cs typeface="Work Sans Black"/>
              </a:rPr>
              <a:t>C</a:t>
            </a:r>
            <a:endParaRPr lang="fr-CA" sz="3600" baseline="-18518" noProof="0" dirty="0">
              <a:latin typeface="Work Sans Black"/>
              <a:cs typeface="Work Sans Black"/>
            </a:endParaRPr>
          </a:p>
        </p:txBody>
      </p:sp>
      <p:grpSp>
        <p:nvGrpSpPr>
          <p:cNvPr id="30" name="object 30"/>
          <p:cNvGrpSpPr/>
          <p:nvPr>
            <p:custDataLst>
              <p:tags r:id="rId20"/>
            </p:custDataLst>
          </p:nvPr>
        </p:nvGrpSpPr>
        <p:grpSpPr>
          <a:xfrm>
            <a:off x="8813800" y="6266188"/>
            <a:ext cx="1574800" cy="99695"/>
            <a:chOff x="8813800" y="6266188"/>
            <a:chExt cx="1574800" cy="99695"/>
          </a:xfrm>
        </p:grpSpPr>
        <p:sp>
          <p:nvSpPr>
            <p:cNvPr id="31" name="object 31"/>
            <p:cNvSpPr/>
            <p:nvPr/>
          </p:nvSpPr>
          <p:spPr>
            <a:xfrm>
              <a:off x="8861225" y="6315769"/>
              <a:ext cx="1480185" cy="0"/>
            </a:xfrm>
            <a:custGeom>
              <a:avLst/>
              <a:gdLst/>
              <a:ahLst/>
              <a:cxnLst/>
              <a:rect l="l" t="t" r="r" b="b"/>
              <a:pathLst>
                <a:path w="1480184">
                  <a:moveTo>
                    <a:pt x="0" y="0"/>
                  </a:moveTo>
                  <a:lnTo>
                    <a:pt x="1479943" y="0"/>
                  </a:lnTo>
                </a:path>
              </a:pathLst>
            </a:custGeom>
            <a:ln w="12700">
              <a:solidFill>
                <a:srgbClr val="002558"/>
              </a:solidFill>
            </a:ln>
          </p:spPr>
          <p:txBody>
            <a:bodyPr wrap="square" lIns="0" tIns="0" rIns="0" bIns="0" rtlCol="0"/>
            <a:lstStyle/>
            <a:p>
              <a:endParaRPr lang="fr-CA" noProof="0" dirty="0"/>
            </a:p>
          </p:txBody>
        </p:sp>
        <p:sp>
          <p:nvSpPr>
            <p:cNvPr id="32" name="object 32"/>
            <p:cNvSpPr/>
            <p:nvPr/>
          </p:nvSpPr>
          <p:spPr>
            <a:xfrm>
              <a:off x="8813800" y="6266192"/>
              <a:ext cx="1574800" cy="99695"/>
            </a:xfrm>
            <a:custGeom>
              <a:avLst/>
              <a:gdLst/>
              <a:ahLst/>
              <a:cxnLst/>
              <a:rect l="l" t="t" r="r" b="b"/>
              <a:pathLst>
                <a:path w="1574800" h="99695">
                  <a:moveTo>
                    <a:pt x="53340" y="0"/>
                  </a:moveTo>
                  <a:lnTo>
                    <a:pt x="0" y="49580"/>
                  </a:lnTo>
                  <a:lnTo>
                    <a:pt x="53340" y="99161"/>
                  </a:lnTo>
                  <a:lnTo>
                    <a:pt x="53340" y="0"/>
                  </a:lnTo>
                  <a:close/>
                </a:path>
                <a:path w="1574800" h="99695">
                  <a:moveTo>
                    <a:pt x="1574800" y="49580"/>
                  </a:moveTo>
                  <a:lnTo>
                    <a:pt x="1521460" y="0"/>
                  </a:lnTo>
                  <a:lnTo>
                    <a:pt x="1521460" y="99161"/>
                  </a:lnTo>
                  <a:lnTo>
                    <a:pt x="1574800" y="49580"/>
                  </a:lnTo>
                  <a:close/>
                </a:path>
              </a:pathLst>
            </a:custGeom>
            <a:solidFill>
              <a:srgbClr val="002558"/>
            </a:solidFill>
          </p:spPr>
          <p:txBody>
            <a:bodyPr wrap="square" lIns="0" tIns="0" rIns="0" bIns="0" rtlCol="0"/>
            <a:lstStyle/>
            <a:p>
              <a:endParaRPr lang="fr-CA" noProof="0" dirty="0"/>
            </a:p>
          </p:txBody>
        </p:sp>
      </p:grpSp>
      <p:sp>
        <p:nvSpPr>
          <p:cNvPr id="33" name="object 33"/>
          <p:cNvSpPr txBox="1"/>
          <p:nvPr>
            <p:custDataLst>
              <p:tags r:id="rId21"/>
            </p:custDataLst>
          </p:nvPr>
        </p:nvSpPr>
        <p:spPr>
          <a:xfrm>
            <a:off x="419196" y="3858250"/>
            <a:ext cx="767080" cy="406400"/>
          </a:xfrm>
          <a:prstGeom prst="rect">
            <a:avLst/>
          </a:prstGeom>
        </p:spPr>
        <p:txBody>
          <a:bodyPr vert="horz" wrap="square" lIns="0" tIns="12700" rIns="0" bIns="0" rtlCol="0">
            <a:spAutoFit/>
          </a:bodyPr>
          <a:lstStyle/>
          <a:p>
            <a:pPr marL="38100">
              <a:lnSpc>
                <a:spcPct val="100000"/>
              </a:lnSpc>
              <a:spcBef>
                <a:spcPts val="100"/>
              </a:spcBef>
            </a:pPr>
            <a:r>
              <a:rPr lang="fr-CA" sz="3750" b="1" spc="112" baseline="-18888" noProof="0" dirty="0">
                <a:solidFill>
                  <a:srgbClr val="006CE6"/>
                </a:solidFill>
                <a:latin typeface="Times New Roman"/>
                <a:cs typeface="Times New Roman"/>
              </a:rPr>
              <a:t>δ</a:t>
            </a:r>
            <a:r>
              <a:rPr lang="fr-CA" sz="3750" b="1" spc="277" baseline="-18888" noProof="0" dirty="0">
                <a:solidFill>
                  <a:srgbClr val="006CE6"/>
                </a:solidFill>
                <a:latin typeface="Times New Roman"/>
                <a:cs typeface="Times New Roman"/>
              </a:rPr>
              <a:t> </a:t>
            </a:r>
            <a:r>
              <a:rPr lang="fr-CA" sz="1450" b="1" spc="-25" noProof="0" dirty="0">
                <a:solidFill>
                  <a:srgbClr val="006CE6"/>
                </a:solidFill>
                <a:latin typeface="Work Sans Black"/>
                <a:cs typeface="Work Sans Black"/>
              </a:rPr>
              <a:t>13</a:t>
            </a:r>
            <a:r>
              <a:rPr lang="fr-CA" sz="3750" b="1" spc="-37" baseline="-18888" noProof="0" dirty="0">
                <a:solidFill>
                  <a:srgbClr val="006CE6"/>
                </a:solidFill>
                <a:latin typeface="Work Sans Black"/>
                <a:cs typeface="Work Sans Black"/>
              </a:rPr>
              <a:t>C</a:t>
            </a:r>
            <a:endParaRPr lang="fr-CA" sz="3750" baseline="-18888" noProof="0" dirty="0">
              <a:latin typeface="Work Sans Black"/>
              <a:cs typeface="Work Sans Black"/>
            </a:endParaRPr>
          </a:p>
        </p:txBody>
      </p:sp>
      <p:sp>
        <p:nvSpPr>
          <p:cNvPr id="34" name="object 34"/>
          <p:cNvSpPr txBox="1"/>
          <p:nvPr>
            <p:custDataLst>
              <p:tags r:id="rId22"/>
            </p:custDataLst>
          </p:nvPr>
        </p:nvSpPr>
        <p:spPr>
          <a:xfrm>
            <a:off x="431800" y="2643499"/>
            <a:ext cx="5646471" cy="1564531"/>
          </a:xfrm>
          <a:prstGeom prst="rect">
            <a:avLst/>
          </a:prstGeom>
        </p:spPr>
        <p:txBody>
          <a:bodyPr vert="horz" wrap="square" lIns="0" tIns="12700" rIns="0" bIns="0" rtlCol="0">
            <a:spAutoFit/>
          </a:bodyPr>
          <a:lstStyle/>
          <a:p>
            <a:pPr marL="25400">
              <a:lnSpc>
                <a:spcPct val="100000"/>
              </a:lnSpc>
              <a:spcBef>
                <a:spcPts val="100"/>
              </a:spcBef>
            </a:pPr>
            <a:r>
              <a:rPr lang="fr-CA" sz="2500" b="1" noProof="0" dirty="0">
                <a:solidFill>
                  <a:srgbClr val="006CE6"/>
                </a:solidFill>
                <a:latin typeface="Work Sans"/>
                <a:cs typeface="Work Sans"/>
              </a:rPr>
              <a:t>Ratios de carbone</a:t>
            </a:r>
            <a:r>
              <a:rPr lang="fr-CA" sz="2500" b="1" spc="105" noProof="0" dirty="0">
                <a:solidFill>
                  <a:srgbClr val="006CE6"/>
                </a:solidFill>
                <a:latin typeface="Work Sans"/>
                <a:cs typeface="Work Sans"/>
              </a:rPr>
              <a:t> </a:t>
            </a:r>
            <a:r>
              <a:rPr lang="fr-CA" sz="2500" noProof="0" dirty="0">
                <a:solidFill>
                  <a:srgbClr val="006CE6"/>
                </a:solidFill>
                <a:latin typeface="Work Sans Medium"/>
                <a:cs typeface="Work Sans Medium"/>
              </a:rPr>
              <a:t>(</a:t>
            </a:r>
            <a:r>
              <a:rPr lang="fr-CA" sz="2500" b="1" noProof="0" dirty="0">
                <a:solidFill>
                  <a:srgbClr val="006CE6"/>
                </a:solidFill>
                <a:latin typeface="Times New Roman"/>
                <a:cs typeface="Times New Roman"/>
              </a:rPr>
              <a:t>δ</a:t>
            </a:r>
            <a:r>
              <a:rPr lang="fr-CA" sz="2500" b="1" spc="200" noProof="0" dirty="0">
                <a:solidFill>
                  <a:srgbClr val="006CE6"/>
                </a:solidFill>
                <a:latin typeface="Times New Roman"/>
                <a:cs typeface="Times New Roman"/>
              </a:rPr>
              <a:t> </a:t>
            </a:r>
            <a:r>
              <a:rPr lang="fr-CA" sz="2175" b="1" baseline="32567" noProof="0" dirty="0">
                <a:solidFill>
                  <a:srgbClr val="006CE6"/>
                </a:solidFill>
                <a:latin typeface="Work Sans"/>
                <a:cs typeface="Work Sans"/>
              </a:rPr>
              <a:t>13</a:t>
            </a:r>
            <a:r>
              <a:rPr lang="fr-CA" sz="2500" b="1" noProof="0" dirty="0">
                <a:solidFill>
                  <a:srgbClr val="006CE6"/>
                </a:solidFill>
                <a:latin typeface="Work Sans"/>
                <a:cs typeface="Work Sans"/>
              </a:rPr>
              <a:t>C)</a:t>
            </a:r>
            <a:r>
              <a:rPr lang="fr-CA" sz="2500" b="1" spc="5" noProof="0" dirty="0">
                <a:solidFill>
                  <a:srgbClr val="006CE6"/>
                </a:solidFill>
                <a:latin typeface="Work Sans"/>
                <a:cs typeface="Work Sans"/>
              </a:rPr>
              <a:t> </a:t>
            </a:r>
            <a:r>
              <a:rPr lang="fr-CA" sz="2500" b="1" noProof="0" dirty="0">
                <a:solidFill>
                  <a:srgbClr val="006CE6"/>
                </a:solidFill>
                <a:latin typeface="Work Sans"/>
                <a:cs typeface="Work Sans"/>
              </a:rPr>
              <a:t>et azote (</a:t>
            </a:r>
            <a:r>
              <a:rPr lang="fr-CA" sz="2500" b="1" noProof="0" dirty="0">
                <a:solidFill>
                  <a:srgbClr val="006CE6"/>
                </a:solidFill>
                <a:latin typeface="Times New Roman"/>
                <a:cs typeface="Times New Roman"/>
              </a:rPr>
              <a:t>δ</a:t>
            </a:r>
            <a:r>
              <a:rPr lang="fr-CA" sz="2500" b="1" spc="190" noProof="0" dirty="0">
                <a:solidFill>
                  <a:srgbClr val="006CE6"/>
                </a:solidFill>
                <a:latin typeface="Times New Roman"/>
                <a:cs typeface="Times New Roman"/>
              </a:rPr>
              <a:t> </a:t>
            </a:r>
            <a:r>
              <a:rPr lang="fr-CA" sz="2175" b="1" baseline="32567" noProof="0" dirty="0">
                <a:solidFill>
                  <a:srgbClr val="006CE6"/>
                </a:solidFill>
                <a:latin typeface="Work Sans"/>
                <a:cs typeface="Work Sans"/>
              </a:rPr>
              <a:t>15</a:t>
            </a:r>
            <a:r>
              <a:rPr lang="fr-CA" sz="2500" b="1" noProof="0" dirty="0">
                <a:solidFill>
                  <a:srgbClr val="006CE6"/>
                </a:solidFill>
                <a:latin typeface="Work Sans"/>
                <a:cs typeface="Work Sans"/>
              </a:rPr>
              <a:t>N)</a:t>
            </a:r>
            <a:endParaRPr lang="fr-CA" sz="2500" noProof="0" dirty="0">
              <a:latin typeface="Work Sans"/>
              <a:cs typeface="Work Sans"/>
            </a:endParaRPr>
          </a:p>
          <a:p>
            <a:pPr marL="1206500" marR="718820" indent="-228600">
              <a:lnSpc>
                <a:spcPts val="2000"/>
              </a:lnSpc>
              <a:spcBef>
                <a:spcPts val="2065"/>
              </a:spcBef>
              <a:buChar char="•"/>
              <a:tabLst>
                <a:tab pos="1206500" algn="l"/>
              </a:tabLst>
            </a:pPr>
            <a:r>
              <a:rPr lang="fr-CA" sz="2000" noProof="0" dirty="0">
                <a:solidFill>
                  <a:srgbClr val="002457"/>
                </a:solidFill>
                <a:latin typeface="Work Sans"/>
                <a:cs typeface="Work Sans"/>
              </a:rPr>
              <a:t>Consommateurs reflètent les signaux de leurs proies</a:t>
            </a:r>
            <a:endParaRPr lang="fr-CA" sz="2000" noProof="0" dirty="0">
              <a:latin typeface="Work Sans"/>
              <a:cs typeface="Work Sans"/>
            </a:endParaRPr>
          </a:p>
        </p:txBody>
      </p:sp>
      <p:sp>
        <p:nvSpPr>
          <p:cNvPr id="35" name="object 35"/>
          <p:cNvSpPr txBox="1"/>
          <p:nvPr>
            <p:custDataLst>
              <p:tags r:id="rId23"/>
            </p:custDataLst>
          </p:nvPr>
        </p:nvSpPr>
        <p:spPr>
          <a:xfrm>
            <a:off x="1397333" y="4238489"/>
            <a:ext cx="3949075" cy="1821011"/>
          </a:xfrm>
          <a:prstGeom prst="rect">
            <a:avLst/>
          </a:prstGeom>
        </p:spPr>
        <p:txBody>
          <a:bodyPr vert="horz" wrap="square" lIns="0" tIns="63500" rIns="0" bIns="0" rtlCol="0">
            <a:spAutoFit/>
          </a:bodyPr>
          <a:lstStyle/>
          <a:p>
            <a:pPr marL="241300" marR="210820" indent="-228600">
              <a:lnSpc>
                <a:spcPts val="2000"/>
              </a:lnSpc>
              <a:spcBef>
                <a:spcPts val="500"/>
              </a:spcBef>
              <a:buChar char="•"/>
              <a:tabLst>
                <a:tab pos="241300" algn="l"/>
              </a:tabLst>
            </a:pPr>
            <a:r>
              <a:rPr lang="fr-CA" sz="2000" noProof="0" dirty="0">
                <a:solidFill>
                  <a:srgbClr val="002457"/>
                </a:solidFill>
                <a:latin typeface="Work Sans"/>
                <a:cs typeface="Work Sans"/>
              </a:rPr>
              <a:t>Alimentaire long terme (muscle : 2-3 mois)</a:t>
            </a:r>
            <a:endParaRPr lang="fr-CA" sz="2000" noProof="0" dirty="0">
              <a:latin typeface="Work Sans"/>
              <a:cs typeface="Work Sans"/>
            </a:endParaRPr>
          </a:p>
          <a:p>
            <a:pPr marL="241300" marR="5080" indent="-228600">
              <a:lnSpc>
                <a:spcPts val="2000"/>
              </a:lnSpc>
              <a:spcBef>
                <a:spcPts val="1700"/>
              </a:spcBef>
              <a:buChar char="•"/>
              <a:tabLst>
                <a:tab pos="241300" algn="l"/>
              </a:tabLst>
            </a:pPr>
            <a:r>
              <a:rPr lang="fr-CA" sz="2000" noProof="0" dirty="0">
                <a:solidFill>
                  <a:srgbClr val="002457"/>
                </a:solidFill>
                <a:latin typeface="Work Sans"/>
                <a:cs typeface="Work Sans"/>
              </a:rPr>
              <a:t>Consommateurs enrichis en </a:t>
            </a:r>
            <a:r>
              <a:rPr lang="fr-CA" sz="2000" noProof="0" dirty="0">
                <a:solidFill>
                  <a:srgbClr val="002457"/>
                </a:solidFill>
                <a:latin typeface="Work Sans"/>
              </a:rPr>
              <a:t>15N par rapport à leurs proies</a:t>
            </a:r>
          </a:p>
          <a:p>
            <a:pPr marL="241300" indent="-228600">
              <a:lnSpc>
                <a:spcPts val="2000"/>
              </a:lnSpc>
              <a:buChar char="•"/>
              <a:tabLst>
                <a:tab pos="241300" algn="l"/>
              </a:tabLst>
            </a:pPr>
            <a:r>
              <a:rPr lang="fr-CA" sz="2000" spc="-20" noProof="0" dirty="0">
                <a:solidFill>
                  <a:srgbClr val="002457"/>
                </a:solidFill>
                <a:latin typeface="Work Sans"/>
                <a:cs typeface="Work Sans"/>
              </a:rPr>
              <a:t>Position trophique</a:t>
            </a:r>
            <a:endParaRPr lang="fr-CA" sz="2000" noProof="0" dirty="0">
              <a:latin typeface="Work Sans"/>
              <a:cs typeface="Work Sans"/>
            </a:endParaRPr>
          </a:p>
        </p:txBody>
      </p:sp>
      <p:sp>
        <p:nvSpPr>
          <p:cNvPr id="36" name="object 36"/>
          <p:cNvSpPr txBox="1"/>
          <p:nvPr>
            <p:custDataLst>
              <p:tags r:id="rId24"/>
            </p:custDataLst>
          </p:nvPr>
        </p:nvSpPr>
        <p:spPr>
          <a:xfrm>
            <a:off x="419100" y="4963153"/>
            <a:ext cx="786130" cy="406400"/>
          </a:xfrm>
          <a:prstGeom prst="rect">
            <a:avLst/>
          </a:prstGeom>
        </p:spPr>
        <p:txBody>
          <a:bodyPr vert="horz" wrap="square" lIns="0" tIns="12700" rIns="0" bIns="0" rtlCol="0">
            <a:spAutoFit/>
          </a:bodyPr>
          <a:lstStyle/>
          <a:p>
            <a:pPr marL="38100">
              <a:lnSpc>
                <a:spcPct val="100000"/>
              </a:lnSpc>
              <a:spcBef>
                <a:spcPts val="100"/>
              </a:spcBef>
            </a:pPr>
            <a:r>
              <a:rPr lang="fr-CA" sz="3750" b="1" spc="112" baseline="-18888" noProof="0" dirty="0">
                <a:solidFill>
                  <a:srgbClr val="006CE6"/>
                </a:solidFill>
                <a:latin typeface="Times New Roman"/>
                <a:cs typeface="Times New Roman"/>
              </a:rPr>
              <a:t>δ</a:t>
            </a:r>
            <a:r>
              <a:rPr lang="fr-CA" sz="3750" b="1" spc="277" baseline="-18888" noProof="0" dirty="0">
                <a:solidFill>
                  <a:srgbClr val="006CE6"/>
                </a:solidFill>
                <a:latin typeface="Times New Roman"/>
                <a:cs typeface="Times New Roman"/>
              </a:rPr>
              <a:t> </a:t>
            </a:r>
            <a:r>
              <a:rPr lang="fr-CA" sz="1450" b="1" spc="-25" noProof="0" dirty="0">
                <a:solidFill>
                  <a:srgbClr val="006CE6"/>
                </a:solidFill>
                <a:latin typeface="Work Sans Black"/>
                <a:cs typeface="Work Sans Black"/>
              </a:rPr>
              <a:t>15</a:t>
            </a:r>
            <a:r>
              <a:rPr lang="fr-CA" sz="3750" b="1" spc="-37" baseline="-18888" noProof="0" dirty="0">
                <a:solidFill>
                  <a:srgbClr val="006CE6"/>
                </a:solidFill>
                <a:latin typeface="Work Sans Black"/>
                <a:cs typeface="Work Sans Black"/>
              </a:rPr>
              <a:t>N</a:t>
            </a:r>
            <a:endParaRPr lang="fr-CA" sz="3750" baseline="-18888" noProof="0" dirty="0">
              <a:latin typeface="Work Sans Black"/>
              <a:cs typeface="Work Sans Black"/>
            </a:endParaRPr>
          </a:p>
        </p:txBody>
      </p:sp>
      <p:sp>
        <p:nvSpPr>
          <p:cNvPr id="37" name="object 37"/>
          <p:cNvSpPr txBox="1"/>
          <p:nvPr>
            <p:custDataLst>
              <p:tags r:id="rId25"/>
            </p:custDataLst>
          </p:nvPr>
        </p:nvSpPr>
        <p:spPr>
          <a:xfrm>
            <a:off x="457200" y="6121532"/>
            <a:ext cx="6074423" cy="320601"/>
          </a:xfrm>
          <a:prstGeom prst="rect">
            <a:avLst/>
          </a:prstGeom>
        </p:spPr>
        <p:txBody>
          <a:bodyPr vert="horz" wrap="square" lIns="0" tIns="12700" rIns="0" bIns="0" rtlCol="0">
            <a:spAutoFit/>
          </a:bodyPr>
          <a:lstStyle/>
          <a:p>
            <a:pPr marL="241300" indent="-228600">
              <a:lnSpc>
                <a:spcPct val="100000"/>
              </a:lnSpc>
              <a:spcBef>
                <a:spcPts val="100"/>
              </a:spcBef>
              <a:buChar char="•"/>
              <a:tabLst>
                <a:tab pos="241300" algn="l"/>
              </a:tabLst>
            </a:pPr>
            <a:r>
              <a:rPr lang="fr-CA" sz="2000" noProof="0" dirty="0">
                <a:solidFill>
                  <a:srgbClr val="006CE6"/>
                </a:solidFill>
                <a:latin typeface="Work Sans Medium"/>
                <a:cs typeface="Work Sans Medium"/>
              </a:rPr>
              <a:t>Niche alimentaire (généraliste ou spécialiste)</a:t>
            </a:r>
            <a:endParaRPr lang="fr-CA" sz="2000" noProof="0" dirty="0">
              <a:latin typeface="Work Sans Medium"/>
              <a:cs typeface="Work Sans Medium"/>
            </a:endParaRPr>
          </a:p>
        </p:txBody>
      </p:sp>
      <p:sp>
        <p:nvSpPr>
          <p:cNvPr id="38" name="object 38"/>
          <p:cNvSpPr txBox="1">
            <a:spLocks noGrp="1"/>
          </p:cNvSpPr>
          <p:nvPr>
            <p:ph type="title"/>
            <p:custDataLst>
              <p:tags r:id="rId26"/>
            </p:custDataLst>
          </p:nvPr>
        </p:nvSpPr>
        <p:spPr>
          <a:xfrm>
            <a:off x="444500" y="1579877"/>
            <a:ext cx="4901910" cy="713016"/>
          </a:xfrm>
          <a:prstGeom prst="rect">
            <a:avLst/>
          </a:prstGeom>
        </p:spPr>
        <p:txBody>
          <a:bodyPr vert="horz" wrap="square" lIns="0" tIns="12700" rIns="0" bIns="0" rtlCol="0">
            <a:spAutoFit/>
          </a:bodyPr>
          <a:lstStyle/>
          <a:p>
            <a:pPr marL="12700">
              <a:lnSpc>
                <a:spcPct val="100000"/>
              </a:lnSpc>
              <a:spcBef>
                <a:spcPts val="100"/>
              </a:spcBef>
              <a:tabLst>
                <a:tab pos="2033270" algn="l"/>
              </a:tabLst>
            </a:pPr>
            <a:r>
              <a:rPr lang="fr-CA" sz="4550" spc="-10" noProof="0" dirty="0"/>
              <a:t>Isotopes stables</a:t>
            </a:r>
            <a:endParaRPr lang="fr-CA" sz="4550" noProof="0" dirty="0"/>
          </a:p>
        </p:txBody>
      </p:sp>
      <p:sp>
        <p:nvSpPr>
          <p:cNvPr id="42" name="object 42"/>
          <p:cNvSpPr/>
          <p:nvPr>
            <p:custDataLst>
              <p:tags r:id="rId27"/>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46" name="object 7">
            <a:extLst>
              <a:ext uri="{FF2B5EF4-FFF2-40B4-BE49-F238E27FC236}">
                <a16:creationId xmlns:a16="http://schemas.microsoft.com/office/drawing/2014/main" id="{D4C2AF3D-D5D6-A4F4-99BB-CDD99A2B098D}"/>
              </a:ext>
            </a:extLst>
          </p:cNvPr>
          <p:cNvSpPr txBox="1"/>
          <p:nvPr>
            <p:custDataLst>
              <p:tags r:id="rId28"/>
            </p:custDataLst>
          </p:nvPr>
        </p:nvSpPr>
        <p:spPr>
          <a:xfrm>
            <a:off x="444500" y="1298835"/>
            <a:ext cx="3848100" cy="320601"/>
          </a:xfrm>
          <a:prstGeom prst="rect">
            <a:avLst/>
          </a:prstGeom>
        </p:spPr>
        <p:txBody>
          <a:bodyPr vert="horz" wrap="square" lIns="0" tIns="12700" rIns="0" bIns="0" rtlCol="0">
            <a:spAutoFit/>
          </a:bodyPr>
          <a:lstStyle/>
          <a:p>
            <a:pPr marL="12700">
              <a:lnSpc>
                <a:spcPct val="100000"/>
              </a:lnSpc>
              <a:spcBef>
                <a:spcPts val="100"/>
              </a:spcBef>
            </a:pPr>
            <a:r>
              <a:rPr lang="fr-CA" sz="2000" noProof="0" dirty="0">
                <a:solidFill>
                  <a:srgbClr val="006CE6"/>
                </a:solidFill>
                <a:latin typeface="Work Sans"/>
                <a:cs typeface="Work Sans"/>
              </a:rPr>
              <a:t>INDICATEURS TROPHIQUES</a:t>
            </a:r>
            <a:r>
              <a:rPr lang="fr-CA" sz="2000" spc="-10" noProof="0" dirty="0">
                <a:solidFill>
                  <a:srgbClr val="006CE6"/>
                </a:solidFill>
                <a:latin typeface="Work Sans"/>
                <a:cs typeface="Work Sans"/>
              </a:rPr>
              <a:t> :</a:t>
            </a:r>
            <a:endParaRPr lang="fr-CA" sz="2000" noProof="0" dirty="0">
              <a:latin typeface="Work Sans"/>
              <a:cs typeface="Work Sans"/>
            </a:endParaRPr>
          </a:p>
        </p:txBody>
      </p:sp>
      <p:sp>
        <p:nvSpPr>
          <p:cNvPr id="47" name="object 10">
            <a:extLst>
              <a:ext uri="{FF2B5EF4-FFF2-40B4-BE49-F238E27FC236}">
                <a16:creationId xmlns:a16="http://schemas.microsoft.com/office/drawing/2014/main" id="{58468499-55AA-ED4E-067F-ED03136A0F87}"/>
              </a:ext>
            </a:extLst>
          </p:cNvPr>
          <p:cNvSpPr txBox="1"/>
          <p:nvPr>
            <p:custDataLst>
              <p:tags r:id="rId29"/>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MÉTHODOLOGIE</a:t>
            </a:r>
            <a:endParaRPr lang="fr-CA" sz="1000" noProof="0" dirty="0">
              <a:latin typeface="Work Sans Medium"/>
              <a:cs typeface="Work Sans Medium"/>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custDataLst>
              <p:tags r:id="rId1"/>
            </p:custDataLst>
          </p:nvPr>
        </p:nvSpPr>
        <p:spPr>
          <a:xfrm>
            <a:off x="444500" y="2866245"/>
            <a:ext cx="4723130" cy="4301177"/>
          </a:xfrm>
          <a:prstGeom prst="rect">
            <a:avLst/>
          </a:prstGeom>
        </p:spPr>
        <p:txBody>
          <a:bodyPr vert="horz" wrap="square" lIns="0" tIns="81280" rIns="0" bIns="0" rtlCol="0">
            <a:spAutoFit/>
          </a:bodyPr>
          <a:lstStyle/>
          <a:p>
            <a:pPr marL="249554" indent="-228600">
              <a:lnSpc>
                <a:spcPct val="100000"/>
              </a:lnSpc>
              <a:spcBef>
                <a:spcPts val="434"/>
              </a:spcBef>
              <a:buChar char="•"/>
              <a:tabLst>
                <a:tab pos="249554" algn="l"/>
              </a:tabLst>
            </a:pPr>
            <a:endParaRPr lang="fr-CA" sz="2000" spc="-20" noProof="0" dirty="0">
              <a:solidFill>
                <a:srgbClr val="002457"/>
              </a:solidFill>
              <a:latin typeface="Work Sans"/>
              <a:cs typeface="Work Sans"/>
            </a:endParaRPr>
          </a:p>
          <a:p>
            <a:pPr marL="249554" indent="-228600">
              <a:lnSpc>
                <a:spcPct val="100000"/>
              </a:lnSpc>
              <a:spcBef>
                <a:spcPts val="434"/>
              </a:spcBef>
              <a:buChar char="•"/>
              <a:tabLst>
                <a:tab pos="249554" algn="l"/>
              </a:tabLst>
            </a:pPr>
            <a:r>
              <a:rPr lang="fr-CA" sz="2000" spc="-20" noProof="0" dirty="0">
                <a:solidFill>
                  <a:srgbClr val="002457"/>
                </a:solidFill>
                <a:latin typeface="Work Sans"/>
                <a:cs typeface="Work Sans"/>
              </a:rPr>
              <a:t>Acides gras polyinsaturés </a:t>
            </a:r>
            <a:r>
              <a:rPr lang="fr-CA" sz="2000" spc="-10" noProof="0" dirty="0">
                <a:solidFill>
                  <a:srgbClr val="002457"/>
                </a:solidFill>
                <a:latin typeface="Work Sans"/>
                <a:cs typeface="Work Sans"/>
              </a:rPr>
              <a:t>(</a:t>
            </a:r>
            <a:r>
              <a:rPr lang="fr-CA" sz="2000" spc="-10" noProof="0" dirty="0" err="1">
                <a:solidFill>
                  <a:srgbClr val="002457"/>
                </a:solidFill>
                <a:latin typeface="Work Sans"/>
                <a:cs typeface="Work Sans"/>
              </a:rPr>
              <a:t>PUFAs</a:t>
            </a:r>
            <a:r>
              <a:rPr lang="fr-CA" sz="2000" spc="-10" noProof="0" dirty="0">
                <a:solidFill>
                  <a:srgbClr val="002457"/>
                </a:solidFill>
                <a:latin typeface="Work Sans"/>
                <a:cs typeface="Work Sans"/>
              </a:rPr>
              <a:t>)</a:t>
            </a:r>
            <a:endParaRPr lang="fr-CA" sz="2000" noProof="0" dirty="0">
              <a:latin typeface="Work Sans"/>
              <a:cs typeface="Work Sans"/>
            </a:endParaRPr>
          </a:p>
          <a:p>
            <a:pPr marL="249554" indent="-228600">
              <a:lnSpc>
                <a:spcPct val="100000"/>
              </a:lnSpc>
              <a:buChar char="•"/>
              <a:tabLst>
                <a:tab pos="249554" algn="l"/>
              </a:tabLst>
            </a:pPr>
            <a:r>
              <a:rPr lang="fr-CA" sz="2000" spc="-10" noProof="0" dirty="0" err="1">
                <a:solidFill>
                  <a:srgbClr val="002457"/>
                </a:solidFill>
                <a:latin typeface="Work Sans"/>
                <a:cs typeface="Work Sans"/>
              </a:rPr>
              <a:t>PUFAs</a:t>
            </a:r>
            <a:r>
              <a:rPr lang="fr-CA" sz="2000" spc="-110" noProof="0" dirty="0">
                <a:solidFill>
                  <a:srgbClr val="002457"/>
                </a:solidFill>
                <a:latin typeface="Work Sans"/>
                <a:cs typeface="Work Sans"/>
              </a:rPr>
              <a:t> à longue chaîne </a:t>
            </a:r>
            <a:r>
              <a:rPr lang="fr-CA" sz="2000" noProof="0" dirty="0">
                <a:solidFill>
                  <a:srgbClr val="002457"/>
                </a:solidFill>
                <a:latin typeface="Work Sans"/>
                <a:cs typeface="Work Sans"/>
              </a:rPr>
              <a:t>(EPA,</a:t>
            </a:r>
            <a:r>
              <a:rPr lang="fr-CA" sz="2000" spc="-110" noProof="0" dirty="0">
                <a:solidFill>
                  <a:srgbClr val="002457"/>
                </a:solidFill>
                <a:latin typeface="Work Sans"/>
                <a:cs typeface="Work Sans"/>
              </a:rPr>
              <a:t> </a:t>
            </a:r>
            <a:r>
              <a:rPr lang="fr-CA" sz="2000" spc="-20" noProof="0" dirty="0">
                <a:solidFill>
                  <a:srgbClr val="002457"/>
                </a:solidFill>
                <a:latin typeface="Work Sans"/>
                <a:cs typeface="Work Sans"/>
              </a:rPr>
              <a:t>DHA)</a:t>
            </a:r>
            <a:endParaRPr lang="fr-CA" sz="2000" noProof="0" dirty="0">
              <a:latin typeface="Work Sans"/>
              <a:cs typeface="Work Sans"/>
            </a:endParaRPr>
          </a:p>
          <a:p>
            <a:pPr>
              <a:lnSpc>
                <a:spcPct val="100000"/>
              </a:lnSpc>
              <a:spcBef>
                <a:spcPts val="1080"/>
              </a:spcBef>
              <a:buFont typeface="Work Sans"/>
              <a:buChar char="•"/>
            </a:pPr>
            <a:endParaRPr lang="fr-CA" sz="2000" noProof="0" dirty="0">
              <a:latin typeface="Work Sans"/>
              <a:cs typeface="Work Sans"/>
            </a:endParaRPr>
          </a:p>
          <a:p>
            <a:pPr marL="12700">
              <a:lnSpc>
                <a:spcPct val="100000"/>
              </a:lnSpc>
            </a:pPr>
            <a:r>
              <a:rPr lang="fr-CA" sz="2500" b="1" spc="-10" noProof="0" dirty="0">
                <a:solidFill>
                  <a:srgbClr val="006CE6"/>
                </a:solidFill>
                <a:latin typeface="Work Sans"/>
                <a:cs typeface="Work Sans"/>
              </a:rPr>
              <a:t>Supportent :</a:t>
            </a:r>
            <a:endParaRPr lang="fr-CA" sz="2500" noProof="0" dirty="0">
              <a:latin typeface="Work Sans"/>
              <a:cs typeface="Work Sans"/>
            </a:endParaRPr>
          </a:p>
          <a:p>
            <a:pPr marL="249554" indent="-228600">
              <a:lnSpc>
                <a:spcPct val="100000"/>
              </a:lnSpc>
              <a:spcBef>
                <a:spcPts val="434"/>
              </a:spcBef>
              <a:buChar char="•"/>
              <a:tabLst>
                <a:tab pos="249554" algn="l"/>
              </a:tabLst>
            </a:pPr>
            <a:r>
              <a:rPr lang="fr-CA" sz="2000" spc="-10" noProof="0" dirty="0">
                <a:solidFill>
                  <a:srgbClr val="002457"/>
                </a:solidFill>
                <a:latin typeface="Work Sans"/>
                <a:cs typeface="Work Sans"/>
              </a:rPr>
              <a:t>Fécondité</a:t>
            </a:r>
            <a:endParaRPr lang="fr-CA" sz="2000" noProof="0" dirty="0">
              <a:latin typeface="Work Sans"/>
              <a:cs typeface="Work Sans"/>
            </a:endParaRPr>
          </a:p>
          <a:p>
            <a:pPr marL="249554" indent="-228600">
              <a:lnSpc>
                <a:spcPct val="100000"/>
              </a:lnSpc>
              <a:buChar char="•"/>
              <a:tabLst>
                <a:tab pos="249554" algn="l"/>
              </a:tabLst>
            </a:pPr>
            <a:r>
              <a:rPr lang="fr-CA" sz="2000" noProof="0" dirty="0">
                <a:solidFill>
                  <a:srgbClr val="002457"/>
                </a:solidFill>
                <a:latin typeface="Work Sans"/>
                <a:cs typeface="Work Sans"/>
              </a:rPr>
              <a:t>Fluidité membranaire</a:t>
            </a:r>
            <a:endParaRPr lang="fr-CA" sz="2000" noProof="0" dirty="0">
              <a:latin typeface="Work Sans"/>
              <a:cs typeface="Work Sans"/>
            </a:endParaRPr>
          </a:p>
          <a:p>
            <a:pPr marL="249554" indent="-228600">
              <a:lnSpc>
                <a:spcPct val="100000"/>
              </a:lnSpc>
              <a:buChar char="•"/>
              <a:tabLst>
                <a:tab pos="249554" algn="l"/>
              </a:tabLst>
            </a:pPr>
            <a:r>
              <a:rPr lang="fr-CA" sz="2000" noProof="0" dirty="0">
                <a:solidFill>
                  <a:srgbClr val="002457"/>
                </a:solidFill>
                <a:latin typeface="Work Sans"/>
                <a:cs typeface="Work Sans"/>
              </a:rPr>
              <a:t>Fonctionnement sensoriel</a:t>
            </a:r>
            <a:endParaRPr lang="fr-CA" sz="2000" noProof="0" dirty="0">
              <a:latin typeface="Work Sans"/>
              <a:cs typeface="Work Sans"/>
            </a:endParaRPr>
          </a:p>
          <a:p>
            <a:pPr marL="249554" indent="-228600">
              <a:lnSpc>
                <a:spcPct val="100000"/>
              </a:lnSpc>
              <a:buChar char="•"/>
              <a:tabLst>
                <a:tab pos="249554" algn="l"/>
              </a:tabLst>
            </a:pPr>
            <a:r>
              <a:rPr lang="fr-CA" sz="2000" spc="-25" noProof="0" dirty="0">
                <a:solidFill>
                  <a:srgbClr val="002457"/>
                </a:solidFill>
                <a:latin typeface="Work Sans"/>
                <a:cs typeface="Work Sans"/>
              </a:rPr>
              <a:t>...</a:t>
            </a:r>
            <a:endParaRPr lang="fr-CA" sz="2000" noProof="0" dirty="0">
              <a:latin typeface="Work Sans"/>
              <a:cs typeface="Work Sans"/>
            </a:endParaRPr>
          </a:p>
          <a:p>
            <a:pPr marL="241300" marR="5080" indent="-228600">
              <a:lnSpc>
                <a:spcPct val="100000"/>
              </a:lnSpc>
              <a:spcBef>
                <a:spcPts val="1625"/>
              </a:spcBef>
              <a:buChar char="•"/>
              <a:tabLst>
                <a:tab pos="241300" algn="l"/>
              </a:tabLst>
            </a:pPr>
            <a:r>
              <a:rPr lang="fr-CA" sz="2000" noProof="0" dirty="0">
                <a:solidFill>
                  <a:srgbClr val="006CE6"/>
                </a:solidFill>
                <a:latin typeface="Work Sans Medium"/>
                <a:cs typeface="Work Sans Medium"/>
              </a:rPr>
              <a:t>Outil utile pour évaluer l’état nutritionnel ou l’état corporel des organismes</a:t>
            </a:r>
            <a:endParaRPr lang="fr-CA" sz="2000" noProof="0" dirty="0">
              <a:latin typeface="Work Sans Medium"/>
              <a:cs typeface="Work Sans Medium"/>
            </a:endParaRPr>
          </a:p>
        </p:txBody>
      </p:sp>
      <p:grpSp>
        <p:nvGrpSpPr>
          <p:cNvPr id="4" name="object 4"/>
          <p:cNvGrpSpPr/>
          <p:nvPr>
            <p:custDataLst>
              <p:tags r:id="rId2"/>
            </p:custDataLst>
          </p:nvPr>
        </p:nvGrpSpPr>
        <p:grpSpPr>
          <a:xfrm>
            <a:off x="6731000" y="0"/>
            <a:ext cx="5969000" cy="7772400"/>
            <a:chOff x="6731000" y="0"/>
            <a:chExt cx="5969000" cy="7772400"/>
          </a:xfrm>
        </p:grpSpPr>
        <p:pic>
          <p:nvPicPr>
            <p:cNvPr id="5" name="object 5"/>
            <p:cNvPicPr/>
            <p:nvPr/>
          </p:nvPicPr>
          <p:blipFill>
            <a:blip r:embed="rId10" cstate="print"/>
            <a:stretch>
              <a:fillRect/>
            </a:stretch>
          </p:blipFill>
          <p:spPr>
            <a:xfrm>
              <a:off x="10477500" y="6934542"/>
              <a:ext cx="976237" cy="367065"/>
            </a:xfrm>
            <a:prstGeom prst="rect">
              <a:avLst/>
            </a:prstGeom>
          </p:spPr>
        </p:pic>
        <p:pic>
          <p:nvPicPr>
            <p:cNvPr id="6" name="object 6"/>
            <p:cNvPicPr/>
            <p:nvPr/>
          </p:nvPicPr>
          <p:blipFill>
            <a:blip r:embed="rId11" cstate="print"/>
            <a:stretch>
              <a:fillRect/>
            </a:stretch>
          </p:blipFill>
          <p:spPr>
            <a:xfrm>
              <a:off x="11538216" y="6922363"/>
              <a:ext cx="704583" cy="391426"/>
            </a:xfrm>
            <a:prstGeom prst="rect">
              <a:avLst/>
            </a:prstGeom>
          </p:spPr>
        </p:pic>
        <p:pic>
          <p:nvPicPr>
            <p:cNvPr id="7" name="object 7"/>
            <p:cNvPicPr/>
            <p:nvPr/>
          </p:nvPicPr>
          <p:blipFill>
            <a:blip r:embed="rId12" cstate="print"/>
            <a:stretch>
              <a:fillRect/>
            </a:stretch>
          </p:blipFill>
          <p:spPr>
            <a:xfrm>
              <a:off x="6731000" y="0"/>
              <a:ext cx="5969000" cy="7772398"/>
            </a:xfrm>
            <a:prstGeom prst="rect">
              <a:avLst/>
            </a:prstGeom>
          </p:spPr>
        </p:pic>
      </p:grpSp>
      <p:sp>
        <p:nvSpPr>
          <p:cNvPr id="8" name="object 8"/>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0" name="object 10"/>
          <p:cNvSpPr txBox="1"/>
          <p:nvPr>
            <p:custDataLst>
              <p:tags r:id="rId4"/>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15" name="object 7">
            <a:extLst>
              <a:ext uri="{FF2B5EF4-FFF2-40B4-BE49-F238E27FC236}">
                <a16:creationId xmlns:a16="http://schemas.microsoft.com/office/drawing/2014/main" id="{A059AAA8-C1F0-2E4B-3D3A-E591C410ABF1}"/>
              </a:ext>
            </a:extLst>
          </p:cNvPr>
          <p:cNvSpPr txBox="1"/>
          <p:nvPr>
            <p:custDataLst>
              <p:tags r:id="rId5"/>
            </p:custDataLst>
          </p:nvPr>
        </p:nvSpPr>
        <p:spPr>
          <a:xfrm>
            <a:off x="407348" y="1192954"/>
            <a:ext cx="3848100" cy="320601"/>
          </a:xfrm>
          <a:prstGeom prst="rect">
            <a:avLst/>
          </a:prstGeom>
        </p:spPr>
        <p:txBody>
          <a:bodyPr vert="horz" wrap="square" lIns="0" tIns="12700" rIns="0" bIns="0" rtlCol="0">
            <a:spAutoFit/>
          </a:bodyPr>
          <a:lstStyle/>
          <a:p>
            <a:pPr marL="12700">
              <a:lnSpc>
                <a:spcPct val="100000"/>
              </a:lnSpc>
              <a:spcBef>
                <a:spcPts val="100"/>
              </a:spcBef>
            </a:pPr>
            <a:r>
              <a:rPr lang="fr-CA" sz="2000" noProof="0" dirty="0">
                <a:solidFill>
                  <a:srgbClr val="006CE6"/>
                </a:solidFill>
                <a:latin typeface="Work Sans"/>
                <a:cs typeface="Work Sans"/>
              </a:rPr>
              <a:t>INDICATEURS TROPHIQUES</a:t>
            </a:r>
            <a:r>
              <a:rPr lang="fr-CA" sz="2000" spc="-10" noProof="0" dirty="0">
                <a:solidFill>
                  <a:srgbClr val="006CE6"/>
                </a:solidFill>
                <a:latin typeface="Work Sans"/>
                <a:cs typeface="Work Sans"/>
              </a:rPr>
              <a:t> :</a:t>
            </a:r>
            <a:endParaRPr lang="fr-CA" sz="2000" noProof="0" dirty="0">
              <a:latin typeface="Work Sans"/>
              <a:cs typeface="Work Sans"/>
            </a:endParaRPr>
          </a:p>
        </p:txBody>
      </p:sp>
      <p:sp>
        <p:nvSpPr>
          <p:cNvPr id="16" name="object 38">
            <a:extLst>
              <a:ext uri="{FF2B5EF4-FFF2-40B4-BE49-F238E27FC236}">
                <a16:creationId xmlns:a16="http://schemas.microsoft.com/office/drawing/2014/main" id="{EB2B73F2-C868-AF40-C8D2-2888C4B195DB}"/>
              </a:ext>
            </a:extLst>
          </p:cNvPr>
          <p:cNvSpPr txBox="1">
            <a:spLocks/>
          </p:cNvSpPr>
          <p:nvPr>
            <p:custDataLst>
              <p:tags r:id="rId6"/>
            </p:custDataLst>
          </p:nvPr>
        </p:nvSpPr>
        <p:spPr>
          <a:xfrm>
            <a:off x="444499" y="1579877"/>
            <a:ext cx="5905501" cy="1413207"/>
          </a:xfrm>
          <a:prstGeom prst="rect">
            <a:avLst/>
          </a:prstGeom>
        </p:spPr>
        <p:txBody>
          <a:bodyPr vert="horz" wrap="square" lIns="0" tIns="12700" rIns="0" bIns="0" rtlCol="0">
            <a:spAutoFit/>
          </a:bodyPr>
          <a:lstStyle>
            <a:lvl1pPr>
              <a:defRPr sz="4000" b="1" i="0">
                <a:solidFill>
                  <a:srgbClr val="006CE6"/>
                </a:solidFill>
                <a:latin typeface="Work Sans Black"/>
                <a:ea typeface="+mj-ea"/>
                <a:cs typeface="Work Sans Black"/>
              </a:defRPr>
            </a:lvl1pPr>
          </a:lstStyle>
          <a:p>
            <a:pPr marL="12700">
              <a:spcBef>
                <a:spcPts val="100"/>
              </a:spcBef>
              <a:tabLst>
                <a:tab pos="2033270" algn="l"/>
              </a:tabLst>
            </a:pPr>
            <a:r>
              <a:rPr lang="fr-CA" sz="4550" spc="-10" noProof="0" dirty="0"/>
              <a:t>Acides gras essentiels</a:t>
            </a:r>
            <a:endParaRPr lang="fr-CA" sz="4550" noProof="0" dirty="0"/>
          </a:p>
        </p:txBody>
      </p:sp>
      <p:sp>
        <p:nvSpPr>
          <p:cNvPr id="19" name="object 10">
            <a:extLst>
              <a:ext uri="{FF2B5EF4-FFF2-40B4-BE49-F238E27FC236}">
                <a16:creationId xmlns:a16="http://schemas.microsoft.com/office/drawing/2014/main" id="{A05BE80D-B37F-5E2D-43E1-9B004689A301}"/>
              </a:ext>
            </a:extLst>
          </p:cNvPr>
          <p:cNvSpPr txBox="1"/>
          <p:nvPr>
            <p:custDataLst>
              <p:tags r:id="rId7"/>
            </p:custDataLst>
          </p:nvPr>
        </p:nvSpPr>
        <p:spPr>
          <a:xfrm>
            <a:off x="446022" y="305941"/>
            <a:ext cx="1103375" cy="166712"/>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MÉTHODOLOGIE</a:t>
            </a:r>
            <a:endParaRPr lang="fr-CA" sz="1000" noProof="0" dirty="0">
              <a:latin typeface="Work Sans Medium"/>
              <a:cs typeface="Work Sans Medium"/>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custDataLst>
              <p:tags r:id="rId1"/>
            </p:custDataLst>
          </p:nvPr>
        </p:nvGrpSpPr>
        <p:grpSpPr>
          <a:xfrm>
            <a:off x="0" y="0"/>
            <a:ext cx="12700000" cy="7772400"/>
            <a:chOff x="0" y="0"/>
            <a:chExt cx="12700000" cy="7772400"/>
          </a:xfrm>
        </p:grpSpPr>
        <p:pic>
          <p:nvPicPr>
            <p:cNvPr id="3" name="object 3"/>
            <p:cNvPicPr/>
            <p:nvPr/>
          </p:nvPicPr>
          <p:blipFill>
            <a:blip r:embed="rId6" cstate="print"/>
            <a:stretch>
              <a:fillRect/>
            </a:stretch>
          </p:blipFill>
          <p:spPr>
            <a:xfrm>
              <a:off x="0" y="0"/>
              <a:ext cx="12700000" cy="7772400"/>
            </a:xfrm>
            <a:prstGeom prst="rect">
              <a:avLst/>
            </a:prstGeom>
          </p:spPr>
        </p:pic>
        <p:sp>
          <p:nvSpPr>
            <p:cNvPr id="4" name="object 4"/>
            <p:cNvSpPr/>
            <p:nvPr/>
          </p:nvSpPr>
          <p:spPr>
            <a:xfrm>
              <a:off x="0" y="0"/>
              <a:ext cx="12700000" cy="3048000"/>
            </a:xfrm>
            <a:custGeom>
              <a:avLst/>
              <a:gdLst/>
              <a:ahLst/>
              <a:cxnLst/>
              <a:rect l="l" t="t" r="r" b="b"/>
              <a:pathLst>
                <a:path w="12700000" h="3048000">
                  <a:moveTo>
                    <a:pt x="0" y="3048000"/>
                  </a:moveTo>
                  <a:lnTo>
                    <a:pt x="12700000" y="3048000"/>
                  </a:lnTo>
                  <a:lnTo>
                    <a:pt x="12700000" y="0"/>
                  </a:lnTo>
                  <a:lnTo>
                    <a:pt x="0" y="0"/>
                  </a:lnTo>
                  <a:lnTo>
                    <a:pt x="0" y="3048000"/>
                  </a:lnTo>
                  <a:close/>
                </a:path>
              </a:pathLst>
            </a:custGeom>
            <a:solidFill>
              <a:srgbClr val="006BE7">
                <a:alpha val="39999"/>
              </a:srgbClr>
            </a:solidFill>
          </p:spPr>
          <p:txBody>
            <a:bodyPr wrap="square" lIns="0" tIns="0" rIns="0" bIns="0" rtlCol="0"/>
            <a:lstStyle/>
            <a:p>
              <a:endParaRPr lang="fr-CA" noProof="0" dirty="0"/>
            </a:p>
          </p:txBody>
        </p:sp>
      </p:grpSp>
      <p:sp>
        <p:nvSpPr>
          <p:cNvPr id="5" name="object 5"/>
          <p:cNvSpPr txBox="1"/>
          <p:nvPr>
            <p:custDataLst>
              <p:tags r:id="rId2"/>
            </p:custDataLst>
          </p:nvPr>
        </p:nvSpPr>
        <p:spPr>
          <a:xfrm>
            <a:off x="5405755" y="409592"/>
            <a:ext cx="6849745" cy="2228815"/>
          </a:xfrm>
          <a:prstGeom prst="rect">
            <a:avLst/>
          </a:prstGeom>
        </p:spPr>
        <p:txBody>
          <a:bodyPr vert="horz" wrap="square" lIns="0" tIns="12700" rIns="0" bIns="0" rtlCol="0">
            <a:spAutoFit/>
          </a:bodyPr>
          <a:lstStyle/>
          <a:p>
            <a:pPr marL="12700" marR="5080">
              <a:lnSpc>
                <a:spcPct val="100000"/>
              </a:lnSpc>
              <a:spcBef>
                <a:spcPts val="100"/>
              </a:spcBef>
            </a:pPr>
            <a:r>
              <a:rPr lang="fr-CA" sz="3600" b="1" noProof="0" dirty="0">
                <a:solidFill>
                  <a:srgbClr val="FFFFFF"/>
                </a:solidFill>
                <a:latin typeface="Work Sans Medium"/>
                <a:cs typeface="Work Sans Medium"/>
              </a:rPr>
              <a:t>L’alimentation du gobie à taches noires et son impact dépendent de la conductivité de l’eau </a:t>
            </a:r>
            <a:endParaRPr lang="fr-CA" sz="3600" b="1" noProof="0" dirty="0">
              <a:latin typeface="Work Sans Medium"/>
              <a:cs typeface="Work Sans Medium"/>
            </a:endParaRPr>
          </a:p>
        </p:txBody>
      </p:sp>
      <p:sp>
        <p:nvSpPr>
          <p:cNvPr id="9" name="object 9"/>
          <p:cNvSpPr txBox="1">
            <a:spLocks noGrp="1"/>
          </p:cNvSpPr>
          <p:nvPr>
            <p:ph type="title"/>
            <p:custDataLst>
              <p:tags r:id="rId3"/>
            </p:custDataLst>
          </p:nvPr>
        </p:nvSpPr>
        <p:spPr>
          <a:xfrm>
            <a:off x="444500" y="76820"/>
            <a:ext cx="3353435" cy="1036181"/>
          </a:xfrm>
          <a:prstGeom prst="rect">
            <a:avLst/>
          </a:prstGeom>
        </p:spPr>
        <p:txBody>
          <a:bodyPr vert="horz" wrap="square" lIns="0" tIns="340360" rIns="0" bIns="0" rtlCol="0">
            <a:spAutoFit/>
          </a:bodyPr>
          <a:lstStyle/>
          <a:p>
            <a:pPr marL="12700">
              <a:lnSpc>
                <a:spcPct val="100000"/>
              </a:lnSpc>
              <a:spcBef>
                <a:spcPts val="2680"/>
              </a:spcBef>
              <a:tabLst>
                <a:tab pos="2907665" algn="l"/>
              </a:tabLst>
            </a:pPr>
            <a:r>
              <a:rPr lang="fr-CA" sz="4500" spc="-10" noProof="0" dirty="0">
                <a:solidFill>
                  <a:srgbClr val="FFFFFF"/>
                </a:solidFill>
              </a:rPr>
              <a:t>Volet </a:t>
            </a:r>
            <a:r>
              <a:rPr lang="fr-CA" sz="4500" spc="-50" noProof="0" dirty="0">
                <a:solidFill>
                  <a:srgbClr val="FFFFFF"/>
                </a:solidFill>
              </a:rPr>
              <a:t>1</a:t>
            </a:r>
            <a:endParaRPr lang="fr-CA" sz="4500" noProof="0" dirty="0"/>
          </a:p>
        </p:txBody>
      </p:sp>
      <p:pic>
        <p:nvPicPr>
          <p:cNvPr id="8" name="Picture 7">
            <a:extLst>
              <a:ext uri="{FF2B5EF4-FFF2-40B4-BE49-F238E27FC236}">
                <a16:creationId xmlns:a16="http://schemas.microsoft.com/office/drawing/2014/main" id="{E63955C4-735E-C8B9-401E-D9F9E40A1C0E}"/>
              </a:ext>
            </a:extLst>
          </p:cNvPr>
          <p:cNvPicPr>
            <a:picLocks noChangeAspect="1"/>
          </p:cNvPicPr>
          <p:nvPr>
            <p:custDataLst>
              <p:tags r:id="rId4"/>
            </p:custDataLst>
          </p:nvPr>
        </p:nvPicPr>
        <p:blipFill>
          <a:blip r:embed="rId7"/>
          <a:stretch>
            <a:fillRect/>
          </a:stretch>
        </p:blipFill>
        <p:spPr>
          <a:xfrm>
            <a:off x="635000" y="1189821"/>
            <a:ext cx="1640205" cy="170112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p:nvPr>
            <p:custDataLst>
              <p:tags r:id="rId1"/>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5" name="object 5"/>
          <p:cNvSpPr txBox="1"/>
          <p:nvPr>
            <p:custDataLst>
              <p:tags r:id="rId2"/>
            </p:custDataLst>
          </p:nvPr>
        </p:nvSpPr>
        <p:spPr>
          <a:xfrm>
            <a:off x="446023" y="305941"/>
            <a:ext cx="7061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1</a:t>
            </a:r>
            <a:endParaRPr lang="fr-CA" sz="1000" noProof="0" dirty="0">
              <a:latin typeface="Work Sans Medium"/>
              <a:cs typeface="Work Sans Medium"/>
            </a:endParaRPr>
          </a:p>
        </p:txBody>
      </p:sp>
      <p:pic>
        <p:nvPicPr>
          <p:cNvPr id="6" name="object 6"/>
          <p:cNvPicPr/>
          <p:nvPr>
            <p:custDataLst>
              <p:tags r:id="rId3"/>
            </p:custDataLst>
          </p:nvPr>
        </p:nvPicPr>
        <p:blipFill>
          <a:blip r:embed="rId12" cstate="print"/>
          <a:stretch>
            <a:fillRect/>
          </a:stretch>
        </p:blipFill>
        <p:spPr>
          <a:xfrm>
            <a:off x="1244600" y="1219200"/>
            <a:ext cx="9448800" cy="5867400"/>
          </a:xfrm>
          <a:prstGeom prst="rect">
            <a:avLst/>
          </a:prstGeom>
        </p:spPr>
      </p:pic>
      <p:grpSp>
        <p:nvGrpSpPr>
          <p:cNvPr id="12" name="Group 11">
            <a:extLst>
              <a:ext uri="{FF2B5EF4-FFF2-40B4-BE49-F238E27FC236}">
                <a16:creationId xmlns:a16="http://schemas.microsoft.com/office/drawing/2014/main" id="{F2F494C4-1B0D-FE2C-FDFE-83E9B7841F2F}"/>
              </a:ext>
            </a:extLst>
          </p:cNvPr>
          <p:cNvGrpSpPr/>
          <p:nvPr>
            <p:custDataLst>
              <p:tags r:id="rId4"/>
            </p:custDataLst>
          </p:nvPr>
        </p:nvGrpSpPr>
        <p:grpSpPr>
          <a:xfrm>
            <a:off x="10828740" y="657968"/>
            <a:ext cx="1897768" cy="2256683"/>
            <a:chOff x="10828740" y="657968"/>
            <a:chExt cx="1897768" cy="2256683"/>
          </a:xfrm>
        </p:grpSpPr>
        <p:pic>
          <p:nvPicPr>
            <p:cNvPr id="2" name="object 16">
              <a:extLst>
                <a:ext uri="{FF2B5EF4-FFF2-40B4-BE49-F238E27FC236}">
                  <a16:creationId xmlns:a16="http://schemas.microsoft.com/office/drawing/2014/main" id="{FCFDA81F-C1C2-4900-7140-055E1F63D03D}"/>
                </a:ext>
              </a:extLst>
            </p:cNvPr>
            <p:cNvPicPr/>
            <p:nvPr>
              <p:custDataLst>
                <p:tags r:id="rId9"/>
              </p:custDataLst>
            </p:nvPr>
          </p:nvPicPr>
          <p:blipFill>
            <a:blip r:embed="rId13" cstate="print"/>
            <a:stretch>
              <a:fillRect/>
            </a:stretch>
          </p:blipFill>
          <p:spPr>
            <a:xfrm>
              <a:off x="10922000" y="1676400"/>
              <a:ext cx="1390650" cy="666749"/>
            </a:xfrm>
            <a:prstGeom prst="rect">
              <a:avLst/>
            </a:prstGeom>
          </p:spPr>
        </p:pic>
        <p:pic>
          <p:nvPicPr>
            <p:cNvPr id="8" name="object 24">
              <a:extLst>
                <a:ext uri="{FF2B5EF4-FFF2-40B4-BE49-F238E27FC236}">
                  <a16:creationId xmlns:a16="http://schemas.microsoft.com/office/drawing/2014/main" id="{0A296BD8-60ED-D9DB-73C3-4720B84E2C30}"/>
                </a:ext>
              </a:extLst>
            </p:cNvPr>
            <p:cNvPicPr/>
            <p:nvPr/>
          </p:nvPicPr>
          <p:blipFill>
            <a:blip r:embed="rId14" cstate="print"/>
            <a:stretch>
              <a:fillRect/>
            </a:stretch>
          </p:blipFill>
          <p:spPr>
            <a:xfrm>
              <a:off x="11437582" y="2438400"/>
              <a:ext cx="680085" cy="476251"/>
            </a:xfrm>
            <a:prstGeom prst="rect">
              <a:avLst/>
            </a:prstGeom>
          </p:spPr>
        </p:pic>
        <p:pic>
          <p:nvPicPr>
            <p:cNvPr id="9" name="object 23">
              <a:extLst>
                <a:ext uri="{FF2B5EF4-FFF2-40B4-BE49-F238E27FC236}">
                  <a16:creationId xmlns:a16="http://schemas.microsoft.com/office/drawing/2014/main" id="{7C2EA550-775D-9CE0-07E6-34883BE64D92}"/>
                </a:ext>
              </a:extLst>
            </p:cNvPr>
            <p:cNvPicPr/>
            <p:nvPr/>
          </p:nvPicPr>
          <p:blipFill>
            <a:blip r:embed="rId15" cstate="print"/>
            <a:stretch>
              <a:fillRect/>
            </a:stretch>
          </p:blipFill>
          <p:spPr>
            <a:xfrm>
              <a:off x="10828740" y="657968"/>
              <a:ext cx="1897768" cy="1012050"/>
            </a:xfrm>
            <a:prstGeom prst="rect">
              <a:avLst/>
            </a:prstGeom>
          </p:spPr>
        </p:pic>
      </p:grpSp>
      <p:grpSp>
        <p:nvGrpSpPr>
          <p:cNvPr id="11" name="Group 10">
            <a:extLst>
              <a:ext uri="{FF2B5EF4-FFF2-40B4-BE49-F238E27FC236}">
                <a16:creationId xmlns:a16="http://schemas.microsoft.com/office/drawing/2014/main" id="{71E5A41D-DAA0-1DC3-CE87-A3D51EF94D55}"/>
              </a:ext>
            </a:extLst>
          </p:cNvPr>
          <p:cNvGrpSpPr/>
          <p:nvPr>
            <p:custDataLst>
              <p:tags r:id="rId5"/>
            </p:custDataLst>
          </p:nvPr>
        </p:nvGrpSpPr>
        <p:grpSpPr>
          <a:xfrm>
            <a:off x="2692400" y="3331350"/>
            <a:ext cx="1897768" cy="1519478"/>
            <a:chOff x="2692400" y="3331350"/>
            <a:chExt cx="1897768" cy="1519478"/>
          </a:xfrm>
        </p:grpSpPr>
        <p:pic>
          <p:nvPicPr>
            <p:cNvPr id="3" name="object 4">
              <a:extLst>
                <a:ext uri="{FF2B5EF4-FFF2-40B4-BE49-F238E27FC236}">
                  <a16:creationId xmlns:a16="http://schemas.microsoft.com/office/drawing/2014/main" id="{CF507B89-F636-40CA-827A-FF67EB507C16}"/>
                </a:ext>
              </a:extLst>
            </p:cNvPr>
            <p:cNvPicPr/>
            <p:nvPr>
              <p:custDataLst>
                <p:tags r:id="rId8"/>
              </p:custDataLst>
            </p:nvPr>
          </p:nvPicPr>
          <p:blipFill>
            <a:blip r:embed="rId16" cstate="print"/>
            <a:stretch>
              <a:fillRect/>
            </a:stretch>
          </p:blipFill>
          <p:spPr>
            <a:xfrm>
              <a:off x="2692400" y="4343400"/>
              <a:ext cx="1746884" cy="507428"/>
            </a:xfrm>
            <a:prstGeom prst="rect">
              <a:avLst/>
            </a:prstGeom>
          </p:spPr>
        </p:pic>
        <p:pic>
          <p:nvPicPr>
            <p:cNvPr id="10" name="object 23">
              <a:extLst>
                <a:ext uri="{FF2B5EF4-FFF2-40B4-BE49-F238E27FC236}">
                  <a16:creationId xmlns:a16="http://schemas.microsoft.com/office/drawing/2014/main" id="{7CE3994F-7C1A-EA5B-10F9-D2821DF0E740}"/>
                </a:ext>
              </a:extLst>
            </p:cNvPr>
            <p:cNvPicPr/>
            <p:nvPr/>
          </p:nvPicPr>
          <p:blipFill>
            <a:blip r:embed="rId15" cstate="print"/>
            <a:stretch>
              <a:fillRect/>
            </a:stretch>
          </p:blipFill>
          <p:spPr>
            <a:xfrm>
              <a:off x="2692400" y="3331350"/>
              <a:ext cx="1897768" cy="1012050"/>
            </a:xfrm>
            <a:prstGeom prst="rect">
              <a:avLst/>
            </a:prstGeom>
          </p:spPr>
        </p:pic>
      </p:grpSp>
      <p:sp>
        <p:nvSpPr>
          <p:cNvPr id="13" name="TextBox 12">
            <a:extLst>
              <a:ext uri="{FF2B5EF4-FFF2-40B4-BE49-F238E27FC236}">
                <a16:creationId xmlns:a16="http://schemas.microsoft.com/office/drawing/2014/main" id="{13433533-696C-E3DF-BC60-B9C4A04802C6}"/>
              </a:ext>
            </a:extLst>
          </p:cNvPr>
          <p:cNvSpPr txBox="1"/>
          <p:nvPr>
            <p:custDataLst>
              <p:tags r:id="rId6"/>
            </p:custDataLst>
          </p:nvPr>
        </p:nvSpPr>
        <p:spPr>
          <a:xfrm>
            <a:off x="4902200" y="6705600"/>
            <a:ext cx="4707340" cy="461665"/>
          </a:xfrm>
          <a:prstGeom prst="rect">
            <a:avLst/>
          </a:prstGeom>
          <a:solidFill>
            <a:schemeClr val="bg1"/>
          </a:solidFill>
        </p:spPr>
        <p:txBody>
          <a:bodyPr wrap="square" rtlCol="0">
            <a:spAutoFit/>
          </a:bodyPr>
          <a:lstStyle/>
          <a:p>
            <a:r>
              <a:rPr lang="fr-CA" sz="2400" noProof="0" dirty="0"/>
              <a:t>Conductivité de l’eau (µS/cm)</a:t>
            </a:r>
          </a:p>
        </p:txBody>
      </p:sp>
      <p:sp>
        <p:nvSpPr>
          <p:cNvPr id="14" name="TextBox 13">
            <a:extLst>
              <a:ext uri="{FF2B5EF4-FFF2-40B4-BE49-F238E27FC236}">
                <a16:creationId xmlns:a16="http://schemas.microsoft.com/office/drawing/2014/main" id="{D66D3637-8B1C-D219-5B91-13B67966E30A}"/>
              </a:ext>
            </a:extLst>
          </p:cNvPr>
          <p:cNvSpPr txBox="1"/>
          <p:nvPr>
            <p:custDataLst>
              <p:tags r:id="rId7"/>
            </p:custDataLst>
          </p:nvPr>
        </p:nvSpPr>
        <p:spPr>
          <a:xfrm rot="16200000">
            <a:off x="-1165459" y="3448177"/>
            <a:ext cx="5096870" cy="461665"/>
          </a:xfrm>
          <a:prstGeom prst="rect">
            <a:avLst/>
          </a:prstGeom>
          <a:solidFill>
            <a:schemeClr val="bg1"/>
          </a:solidFill>
        </p:spPr>
        <p:txBody>
          <a:bodyPr wrap="square" rtlCol="0">
            <a:spAutoFit/>
          </a:bodyPr>
          <a:lstStyle/>
          <a:p>
            <a:r>
              <a:rPr lang="fr-CA" sz="2400" noProof="0" dirty="0"/>
              <a:t>Proportion alimentation pélagique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4" name="object 4"/>
          <p:cNvSpPr/>
          <p:nvPr>
            <p:custDataLst>
              <p:tags r:id="rId1"/>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5" name="object 5"/>
          <p:cNvSpPr txBox="1"/>
          <p:nvPr>
            <p:custDataLst>
              <p:tags r:id="rId2"/>
            </p:custDataLst>
          </p:nvPr>
        </p:nvSpPr>
        <p:spPr>
          <a:xfrm>
            <a:off x="446023" y="305941"/>
            <a:ext cx="7061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1</a:t>
            </a:r>
            <a:endParaRPr lang="fr-CA" sz="1000" noProof="0" dirty="0">
              <a:latin typeface="Work Sans Medium"/>
              <a:cs typeface="Work Sans Medium"/>
            </a:endParaRPr>
          </a:p>
        </p:txBody>
      </p:sp>
      <p:pic>
        <p:nvPicPr>
          <p:cNvPr id="7" name="object 7"/>
          <p:cNvPicPr/>
          <p:nvPr>
            <p:custDataLst>
              <p:tags r:id="rId3"/>
            </p:custDataLst>
          </p:nvPr>
        </p:nvPicPr>
        <p:blipFill>
          <a:blip r:embed="rId14" cstate="print"/>
          <a:stretch>
            <a:fillRect/>
          </a:stretch>
        </p:blipFill>
        <p:spPr>
          <a:xfrm>
            <a:off x="1778000" y="990600"/>
            <a:ext cx="8382000" cy="6105726"/>
          </a:xfrm>
          <a:prstGeom prst="rect">
            <a:avLst/>
          </a:prstGeom>
        </p:spPr>
      </p:pic>
      <p:sp>
        <p:nvSpPr>
          <p:cNvPr id="8" name="object 8"/>
          <p:cNvSpPr txBox="1">
            <a:spLocks noGrp="1"/>
          </p:cNvSpPr>
          <p:nvPr>
            <p:ph type="title"/>
            <p:custDataLst>
              <p:tags r:id="rId4"/>
            </p:custDataLst>
          </p:nvPr>
        </p:nvSpPr>
        <p:spPr>
          <a:xfrm>
            <a:off x="3777871" y="1785564"/>
            <a:ext cx="1765300" cy="782265"/>
          </a:xfrm>
          <a:prstGeom prst="rect">
            <a:avLst/>
          </a:prstGeom>
        </p:spPr>
        <p:txBody>
          <a:bodyPr vert="horz" wrap="square" lIns="0" tIns="12700" rIns="0" bIns="0" rtlCol="0">
            <a:spAutoFit/>
          </a:bodyPr>
          <a:lstStyle/>
          <a:p>
            <a:pPr marL="12700">
              <a:lnSpc>
                <a:spcPct val="100000"/>
              </a:lnSpc>
              <a:spcBef>
                <a:spcPts val="100"/>
              </a:spcBef>
            </a:pPr>
            <a:r>
              <a:rPr lang="fr-CA" sz="2500" b="0" spc="-10" noProof="0" dirty="0">
                <a:latin typeface="Work Sans Medium"/>
                <a:cs typeface="Work Sans Medium"/>
              </a:rPr>
              <a:t>Spécialiste</a:t>
            </a:r>
            <a:br>
              <a:rPr lang="fr-CA" sz="2500" b="0" spc="-10" noProof="0" dirty="0">
                <a:latin typeface="Work Sans Medium"/>
                <a:cs typeface="Work Sans Medium"/>
              </a:rPr>
            </a:br>
            <a:r>
              <a:rPr lang="fr-CA" sz="2500" b="0" spc="-10" noProof="0" dirty="0">
                <a:latin typeface="Work Sans Medium"/>
                <a:cs typeface="Work Sans Medium"/>
              </a:rPr>
              <a:t>Benthique</a:t>
            </a:r>
            <a:endParaRPr lang="fr-CA" sz="2500" noProof="0" dirty="0">
              <a:latin typeface="Work Sans Medium"/>
              <a:cs typeface="Work Sans Medium"/>
            </a:endParaRPr>
          </a:p>
        </p:txBody>
      </p:sp>
      <p:sp>
        <p:nvSpPr>
          <p:cNvPr id="9" name="object 9"/>
          <p:cNvSpPr txBox="1"/>
          <p:nvPr>
            <p:custDataLst>
              <p:tags r:id="rId5"/>
            </p:custDataLst>
          </p:nvPr>
        </p:nvSpPr>
        <p:spPr>
          <a:xfrm>
            <a:off x="10312400" y="3555997"/>
            <a:ext cx="1888807" cy="795089"/>
          </a:xfrm>
          <a:prstGeom prst="rect">
            <a:avLst/>
          </a:prstGeom>
        </p:spPr>
        <p:txBody>
          <a:bodyPr vert="horz" wrap="square" lIns="0" tIns="12700" rIns="0" bIns="0" rtlCol="0">
            <a:spAutoFit/>
          </a:bodyPr>
          <a:lstStyle/>
          <a:p>
            <a:pPr marL="12700">
              <a:lnSpc>
                <a:spcPct val="100000"/>
              </a:lnSpc>
              <a:spcBef>
                <a:spcPts val="100"/>
              </a:spcBef>
            </a:pPr>
            <a:r>
              <a:rPr lang="fr-CA" sz="2500" spc="-10" noProof="0" dirty="0">
                <a:solidFill>
                  <a:srgbClr val="006CE6"/>
                </a:solidFill>
                <a:latin typeface="Work Sans Medium"/>
                <a:cs typeface="Work Sans Medium"/>
              </a:rPr>
              <a:t>Généraliste</a:t>
            </a:r>
          </a:p>
          <a:p>
            <a:pPr marL="12700">
              <a:lnSpc>
                <a:spcPct val="100000"/>
              </a:lnSpc>
              <a:spcBef>
                <a:spcPts val="100"/>
              </a:spcBef>
            </a:pPr>
            <a:r>
              <a:rPr lang="fr-CA" sz="2500" spc="-10" noProof="0" dirty="0">
                <a:solidFill>
                  <a:srgbClr val="006CE6"/>
                </a:solidFill>
                <a:latin typeface="Work Sans Medium"/>
                <a:cs typeface="Work Sans Medium"/>
              </a:rPr>
              <a:t>Pélagique</a:t>
            </a:r>
            <a:endParaRPr lang="fr-CA" sz="2500" noProof="0" dirty="0">
              <a:latin typeface="Work Sans Medium"/>
              <a:cs typeface="Work Sans Medium"/>
            </a:endParaRPr>
          </a:p>
        </p:txBody>
      </p:sp>
      <p:sp>
        <p:nvSpPr>
          <p:cNvPr id="2" name="TextBox 1">
            <a:extLst>
              <a:ext uri="{FF2B5EF4-FFF2-40B4-BE49-F238E27FC236}">
                <a16:creationId xmlns:a16="http://schemas.microsoft.com/office/drawing/2014/main" id="{D1AE8C12-341A-45D6-A559-1277415050A4}"/>
              </a:ext>
            </a:extLst>
          </p:cNvPr>
          <p:cNvSpPr txBox="1"/>
          <p:nvPr>
            <p:custDataLst>
              <p:tags r:id="rId6"/>
            </p:custDataLst>
          </p:nvPr>
        </p:nvSpPr>
        <p:spPr>
          <a:xfrm>
            <a:off x="4445000" y="6865493"/>
            <a:ext cx="4707340" cy="461665"/>
          </a:xfrm>
          <a:prstGeom prst="rect">
            <a:avLst/>
          </a:prstGeom>
          <a:solidFill>
            <a:schemeClr val="bg1"/>
          </a:solidFill>
        </p:spPr>
        <p:txBody>
          <a:bodyPr wrap="square" rtlCol="0">
            <a:spAutoFit/>
          </a:bodyPr>
          <a:lstStyle/>
          <a:p>
            <a:r>
              <a:rPr lang="fr-CA" sz="2400" noProof="0" dirty="0"/>
              <a:t>Conductivité de l’eau (µS/cm)</a:t>
            </a:r>
          </a:p>
        </p:txBody>
      </p:sp>
      <p:sp>
        <p:nvSpPr>
          <p:cNvPr id="3" name="TextBox 2">
            <a:extLst>
              <a:ext uri="{FF2B5EF4-FFF2-40B4-BE49-F238E27FC236}">
                <a16:creationId xmlns:a16="http://schemas.microsoft.com/office/drawing/2014/main" id="{20026200-3C0B-4B6D-104B-8137859DB506}"/>
              </a:ext>
            </a:extLst>
          </p:cNvPr>
          <p:cNvSpPr txBox="1"/>
          <p:nvPr>
            <p:custDataLst>
              <p:tags r:id="rId7"/>
            </p:custDataLst>
          </p:nvPr>
        </p:nvSpPr>
        <p:spPr>
          <a:xfrm rot="16200000">
            <a:off x="-770435" y="3460603"/>
            <a:ext cx="5096870" cy="461665"/>
          </a:xfrm>
          <a:prstGeom prst="rect">
            <a:avLst/>
          </a:prstGeom>
          <a:solidFill>
            <a:schemeClr val="bg1"/>
          </a:solidFill>
        </p:spPr>
        <p:txBody>
          <a:bodyPr wrap="square" rtlCol="0">
            <a:spAutoFit/>
          </a:bodyPr>
          <a:lstStyle/>
          <a:p>
            <a:r>
              <a:rPr lang="fr-CA" sz="2400" noProof="0" dirty="0"/>
              <a:t>Index de spécialisation</a:t>
            </a:r>
          </a:p>
        </p:txBody>
      </p:sp>
      <p:grpSp>
        <p:nvGrpSpPr>
          <p:cNvPr id="10" name="Group 9">
            <a:extLst>
              <a:ext uri="{FF2B5EF4-FFF2-40B4-BE49-F238E27FC236}">
                <a16:creationId xmlns:a16="http://schemas.microsoft.com/office/drawing/2014/main" id="{BA793076-49CB-C0DE-F452-AD912A8FD6CC}"/>
              </a:ext>
            </a:extLst>
          </p:cNvPr>
          <p:cNvGrpSpPr/>
          <p:nvPr>
            <p:custDataLst>
              <p:tags r:id="rId8"/>
            </p:custDataLst>
          </p:nvPr>
        </p:nvGrpSpPr>
        <p:grpSpPr>
          <a:xfrm>
            <a:off x="3653743" y="206261"/>
            <a:ext cx="1897768" cy="1519478"/>
            <a:chOff x="2692400" y="3331350"/>
            <a:chExt cx="1897768" cy="1519478"/>
          </a:xfrm>
        </p:grpSpPr>
        <p:pic>
          <p:nvPicPr>
            <p:cNvPr id="11" name="object 4">
              <a:extLst>
                <a:ext uri="{FF2B5EF4-FFF2-40B4-BE49-F238E27FC236}">
                  <a16:creationId xmlns:a16="http://schemas.microsoft.com/office/drawing/2014/main" id="{E740D10C-2F2C-5931-7A1B-F678B33CB367}"/>
                </a:ext>
              </a:extLst>
            </p:cNvPr>
            <p:cNvPicPr/>
            <p:nvPr>
              <p:custDataLst>
                <p:tags r:id="rId11"/>
              </p:custDataLst>
            </p:nvPr>
          </p:nvPicPr>
          <p:blipFill>
            <a:blip r:embed="rId15" cstate="print"/>
            <a:stretch>
              <a:fillRect/>
            </a:stretch>
          </p:blipFill>
          <p:spPr>
            <a:xfrm>
              <a:off x="2692400" y="4343400"/>
              <a:ext cx="1746884" cy="507428"/>
            </a:xfrm>
            <a:prstGeom prst="rect">
              <a:avLst/>
            </a:prstGeom>
          </p:spPr>
        </p:pic>
        <p:pic>
          <p:nvPicPr>
            <p:cNvPr id="12" name="object 23">
              <a:extLst>
                <a:ext uri="{FF2B5EF4-FFF2-40B4-BE49-F238E27FC236}">
                  <a16:creationId xmlns:a16="http://schemas.microsoft.com/office/drawing/2014/main" id="{35BE5FAF-7673-777B-F348-C517898B9513}"/>
                </a:ext>
              </a:extLst>
            </p:cNvPr>
            <p:cNvPicPr/>
            <p:nvPr/>
          </p:nvPicPr>
          <p:blipFill>
            <a:blip r:embed="rId16" cstate="print"/>
            <a:stretch>
              <a:fillRect/>
            </a:stretch>
          </p:blipFill>
          <p:spPr>
            <a:xfrm>
              <a:off x="2692400" y="3331350"/>
              <a:ext cx="1897768" cy="1012050"/>
            </a:xfrm>
            <a:prstGeom prst="rect">
              <a:avLst/>
            </a:prstGeom>
          </p:spPr>
        </p:pic>
      </p:grpSp>
      <p:grpSp>
        <p:nvGrpSpPr>
          <p:cNvPr id="13" name="Group 12">
            <a:extLst>
              <a:ext uri="{FF2B5EF4-FFF2-40B4-BE49-F238E27FC236}">
                <a16:creationId xmlns:a16="http://schemas.microsoft.com/office/drawing/2014/main" id="{BDAD1BB5-3FD0-6986-D755-9108F1DCDB7B}"/>
              </a:ext>
            </a:extLst>
          </p:cNvPr>
          <p:cNvGrpSpPr/>
          <p:nvPr>
            <p:custDataLst>
              <p:tags r:id="rId9"/>
            </p:custDataLst>
          </p:nvPr>
        </p:nvGrpSpPr>
        <p:grpSpPr>
          <a:xfrm>
            <a:off x="10307919" y="4351086"/>
            <a:ext cx="1897768" cy="2256683"/>
            <a:chOff x="10828740" y="657968"/>
            <a:chExt cx="1897768" cy="2256683"/>
          </a:xfrm>
        </p:grpSpPr>
        <p:pic>
          <p:nvPicPr>
            <p:cNvPr id="14" name="object 16">
              <a:extLst>
                <a:ext uri="{FF2B5EF4-FFF2-40B4-BE49-F238E27FC236}">
                  <a16:creationId xmlns:a16="http://schemas.microsoft.com/office/drawing/2014/main" id="{52F35790-65D5-D6BC-BC59-C33364CA8CEE}"/>
                </a:ext>
              </a:extLst>
            </p:cNvPr>
            <p:cNvPicPr/>
            <p:nvPr>
              <p:custDataLst>
                <p:tags r:id="rId10"/>
              </p:custDataLst>
            </p:nvPr>
          </p:nvPicPr>
          <p:blipFill>
            <a:blip r:embed="rId17" cstate="print"/>
            <a:stretch>
              <a:fillRect/>
            </a:stretch>
          </p:blipFill>
          <p:spPr>
            <a:xfrm>
              <a:off x="10922000" y="1676400"/>
              <a:ext cx="1390650" cy="666749"/>
            </a:xfrm>
            <a:prstGeom prst="rect">
              <a:avLst/>
            </a:prstGeom>
          </p:spPr>
        </p:pic>
        <p:pic>
          <p:nvPicPr>
            <p:cNvPr id="15" name="object 24">
              <a:extLst>
                <a:ext uri="{FF2B5EF4-FFF2-40B4-BE49-F238E27FC236}">
                  <a16:creationId xmlns:a16="http://schemas.microsoft.com/office/drawing/2014/main" id="{95C5DEDF-398F-06DF-9EC0-9452513CABDD}"/>
                </a:ext>
              </a:extLst>
            </p:cNvPr>
            <p:cNvPicPr/>
            <p:nvPr/>
          </p:nvPicPr>
          <p:blipFill>
            <a:blip r:embed="rId18" cstate="print"/>
            <a:stretch>
              <a:fillRect/>
            </a:stretch>
          </p:blipFill>
          <p:spPr>
            <a:xfrm>
              <a:off x="11437582" y="2438400"/>
              <a:ext cx="680085" cy="476251"/>
            </a:xfrm>
            <a:prstGeom prst="rect">
              <a:avLst/>
            </a:prstGeom>
          </p:spPr>
        </p:pic>
        <p:pic>
          <p:nvPicPr>
            <p:cNvPr id="16" name="object 23">
              <a:extLst>
                <a:ext uri="{FF2B5EF4-FFF2-40B4-BE49-F238E27FC236}">
                  <a16:creationId xmlns:a16="http://schemas.microsoft.com/office/drawing/2014/main" id="{A76330DB-1574-7709-65E9-C6E5C5782C03}"/>
                </a:ext>
              </a:extLst>
            </p:cNvPr>
            <p:cNvPicPr/>
            <p:nvPr/>
          </p:nvPicPr>
          <p:blipFill>
            <a:blip r:embed="rId16" cstate="print"/>
            <a:stretch>
              <a:fillRect/>
            </a:stretch>
          </p:blipFill>
          <p:spPr>
            <a:xfrm>
              <a:off x="10828740" y="657968"/>
              <a:ext cx="1897768" cy="1012050"/>
            </a:xfrm>
            <a:prstGeom prst="rect">
              <a:avLst/>
            </a:prstGeom>
          </p:spPr>
        </p:pic>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ject 8">
            <a:extLst>
              <a:ext uri="{FF2B5EF4-FFF2-40B4-BE49-F238E27FC236}">
                <a16:creationId xmlns:a16="http://schemas.microsoft.com/office/drawing/2014/main" id="{569C98D1-7C86-9760-C6A4-80C3F35D61F9}"/>
              </a:ext>
            </a:extLst>
          </p:cNvPr>
          <p:cNvSpPr/>
          <p:nvPr>
            <p:custDataLst>
              <p:tags r:id="rId1"/>
            </p:custDataLst>
          </p:nvPr>
        </p:nvSpPr>
        <p:spPr>
          <a:xfrm>
            <a:off x="9288793" y="3758654"/>
            <a:ext cx="3062602" cy="380390"/>
          </a:xfrm>
          <a:custGeom>
            <a:avLst/>
            <a:gdLst/>
            <a:ahLst/>
            <a:cxnLst/>
            <a:rect l="l" t="t" r="r" b="b"/>
            <a:pathLst>
              <a:path w="1905000" h="419734">
                <a:moveTo>
                  <a:pt x="1905000" y="0"/>
                </a:moveTo>
                <a:lnTo>
                  <a:pt x="0" y="0"/>
                </a:lnTo>
                <a:lnTo>
                  <a:pt x="0" y="419595"/>
                </a:lnTo>
                <a:lnTo>
                  <a:pt x="1905000" y="419595"/>
                </a:lnTo>
                <a:lnTo>
                  <a:pt x="1905000" y="0"/>
                </a:lnTo>
                <a:close/>
              </a:path>
            </a:pathLst>
          </a:custGeom>
          <a:solidFill>
            <a:srgbClr val="E49F35"/>
          </a:solidFill>
        </p:spPr>
        <p:txBody>
          <a:bodyPr wrap="square" lIns="0" tIns="0" rIns="0" bIns="0" rtlCol="0"/>
          <a:lstStyle/>
          <a:p>
            <a:endParaRPr lang="fr-CA" noProof="0" dirty="0"/>
          </a:p>
        </p:txBody>
      </p:sp>
      <p:sp>
        <p:nvSpPr>
          <p:cNvPr id="10" name="object 9">
            <a:extLst>
              <a:ext uri="{FF2B5EF4-FFF2-40B4-BE49-F238E27FC236}">
                <a16:creationId xmlns:a16="http://schemas.microsoft.com/office/drawing/2014/main" id="{09B75EDA-0EAB-593E-1600-02AF19E05012}"/>
              </a:ext>
            </a:extLst>
          </p:cNvPr>
          <p:cNvSpPr/>
          <p:nvPr>
            <p:custDataLst>
              <p:tags r:id="rId2"/>
            </p:custDataLst>
          </p:nvPr>
        </p:nvSpPr>
        <p:spPr>
          <a:xfrm>
            <a:off x="9288792" y="3288855"/>
            <a:ext cx="3062603" cy="409799"/>
          </a:xfrm>
          <a:custGeom>
            <a:avLst/>
            <a:gdLst/>
            <a:ahLst/>
            <a:cxnLst/>
            <a:rect l="l" t="t" r="r" b="b"/>
            <a:pathLst>
              <a:path w="1905000" h="419735">
                <a:moveTo>
                  <a:pt x="1905000" y="0"/>
                </a:moveTo>
                <a:lnTo>
                  <a:pt x="0" y="0"/>
                </a:lnTo>
                <a:lnTo>
                  <a:pt x="0" y="419595"/>
                </a:lnTo>
                <a:lnTo>
                  <a:pt x="1905000" y="419595"/>
                </a:lnTo>
                <a:lnTo>
                  <a:pt x="1905000" y="0"/>
                </a:lnTo>
                <a:close/>
              </a:path>
            </a:pathLst>
          </a:custGeom>
          <a:solidFill>
            <a:srgbClr val="9D9D9D"/>
          </a:solidFill>
        </p:spPr>
        <p:txBody>
          <a:bodyPr wrap="square" lIns="0" tIns="0" rIns="0" bIns="0" rtlCol="0"/>
          <a:lstStyle/>
          <a:p>
            <a:endParaRPr lang="fr-CA" noProof="0" dirty="0"/>
          </a:p>
        </p:txBody>
      </p:sp>
      <p:sp>
        <p:nvSpPr>
          <p:cNvPr id="11" name="object 10">
            <a:extLst>
              <a:ext uri="{FF2B5EF4-FFF2-40B4-BE49-F238E27FC236}">
                <a16:creationId xmlns:a16="http://schemas.microsoft.com/office/drawing/2014/main" id="{B8B5D4B0-CAEA-6491-F9D6-F9B1BADD8D7B}"/>
              </a:ext>
            </a:extLst>
          </p:cNvPr>
          <p:cNvSpPr txBox="1"/>
          <p:nvPr>
            <p:custDataLst>
              <p:tags r:id="rId3"/>
            </p:custDataLst>
          </p:nvPr>
        </p:nvSpPr>
        <p:spPr>
          <a:xfrm>
            <a:off x="9466899" y="3352800"/>
            <a:ext cx="3062603" cy="269304"/>
          </a:xfrm>
          <a:prstGeom prst="rect">
            <a:avLst/>
          </a:prstGeom>
        </p:spPr>
        <p:txBody>
          <a:bodyPr vert="horz" wrap="square" lIns="0" tIns="0" rIns="0" bIns="0" rtlCol="0">
            <a:spAutoFit/>
          </a:bodyPr>
          <a:lstStyle/>
          <a:p>
            <a:pPr marL="82550">
              <a:lnSpc>
                <a:spcPts val="2135"/>
              </a:lnSpc>
            </a:pPr>
            <a:r>
              <a:rPr lang="fr-CA" sz="1800" b="1" noProof="0" dirty="0">
                <a:solidFill>
                  <a:srgbClr val="FFFFFF"/>
                </a:solidFill>
                <a:latin typeface="Work Sans"/>
                <a:cs typeface="Work Sans"/>
              </a:rPr>
              <a:t>Gobie à taches noires</a:t>
            </a:r>
            <a:endParaRPr lang="fr-CA" sz="1800" noProof="0" dirty="0">
              <a:latin typeface="Work Sans"/>
              <a:cs typeface="Work Sans"/>
            </a:endParaRPr>
          </a:p>
        </p:txBody>
      </p:sp>
      <p:sp>
        <p:nvSpPr>
          <p:cNvPr id="12" name="object 10">
            <a:extLst>
              <a:ext uri="{FF2B5EF4-FFF2-40B4-BE49-F238E27FC236}">
                <a16:creationId xmlns:a16="http://schemas.microsoft.com/office/drawing/2014/main" id="{EEA0156D-59CE-6738-3FD6-49F86D84EF62}"/>
              </a:ext>
            </a:extLst>
          </p:cNvPr>
          <p:cNvSpPr txBox="1"/>
          <p:nvPr>
            <p:custDataLst>
              <p:tags r:id="rId4"/>
            </p:custDataLst>
          </p:nvPr>
        </p:nvSpPr>
        <p:spPr>
          <a:xfrm>
            <a:off x="9466899" y="3808492"/>
            <a:ext cx="2884496" cy="269304"/>
          </a:xfrm>
          <a:prstGeom prst="rect">
            <a:avLst/>
          </a:prstGeom>
        </p:spPr>
        <p:txBody>
          <a:bodyPr vert="horz" wrap="square" lIns="0" tIns="0" rIns="0" bIns="0" rtlCol="0">
            <a:spAutoFit/>
          </a:bodyPr>
          <a:lstStyle/>
          <a:p>
            <a:pPr marL="82550">
              <a:lnSpc>
                <a:spcPts val="2135"/>
              </a:lnSpc>
            </a:pPr>
            <a:r>
              <a:rPr lang="fr-CA" sz="1800" b="1" noProof="0" dirty="0">
                <a:solidFill>
                  <a:srgbClr val="FFFFFF"/>
                </a:solidFill>
                <a:latin typeface="Work Sans"/>
                <a:cs typeface="Work Sans"/>
              </a:rPr>
              <a:t>Perchaude &lt; 100 mm</a:t>
            </a:r>
            <a:endParaRPr lang="fr-CA" sz="1800" noProof="0" dirty="0">
              <a:latin typeface="Work Sans"/>
              <a:cs typeface="Work Sans"/>
            </a:endParaRPr>
          </a:p>
        </p:txBody>
      </p:sp>
      <p:sp>
        <p:nvSpPr>
          <p:cNvPr id="13" name="TextBox 12">
            <a:extLst>
              <a:ext uri="{FF2B5EF4-FFF2-40B4-BE49-F238E27FC236}">
                <a16:creationId xmlns:a16="http://schemas.microsoft.com/office/drawing/2014/main" id="{4C78D74F-2213-A828-7AD6-529B0FC80508}"/>
              </a:ext>
            </a:extLst>
          </p:cNvPr>
          <p:cNvSpPr txBox="1"/>
          <p:nvPr>
            <p:custDataLst>
              <p:tags r:id="rId5"/>
            </p:custDataLst>
          </p:nvPr>
        </p:nvSpPr>
        <p:spPr>
          <a:xfrm rot="16200000">
            <a:off x="282212" y="3629390"/>
            <a:ext cx="3300842" cy="461665"/>
          </a:xfrm>
          <a:prstGeom prst="rect">
            <a:avLst/>
          </a:prstGeom>
          <a:solidFill>
            <a:schemeClr val="bg1"/>
          </a:solidFill>
        </p:spPr>
        <p:txBody>
          <a:bodyPr wrap="square" rtlCol="0">
            <a:spAutoFit/>
          </a:bodyPr>
          <a:lstStyle/>
          <a:p>
            <a:r>
              <a:rPr lang="fr-CA" sz="2400" noProof="0" dirty="0">
                <a:latin typeface="Work Sans" pitchFamily="2" charset="0"/>
              </a:rPr>
              <a:t>Position trophique</a:t>
            </a:r>
          </a:p>
        </p:txBody>
      </p:sp>
      <p:sp>
        <p:nvSpPr>
          <p:cNvPr id="14" name="TextBox 13">
            <a:extLst>
              <a:ext uri="{FF2B5EF4-FFF2-40B4-BE49-F238E27FC236}">
                <a16:creationId xmlns:a16="http://schemas.microsoft.com/office/drawing/2014/main" id="{6CE723F9-1741-B8D1-4314-4EAB0765342F}"/>
              </a:ext>
            </a:extLst>
          </p:cNvPr>
          <p:cNvSpPr txBox="1"/>
          <p:nvPr>
            <p:custDataLst>
              <p:tags r:id="rId6"/>
            </p:custDataLst>
          </p:nvPr>
        </p:nvSpPr>
        <p:spPr>
          <a:xfrm>
            <a:off x="2813304" y="7310735"/>
            <a:ext cx="5910592" cy="461665"/>
          </a:xfrm>
          <a:prstGeom prst="rect">
            <a:avLst/>
          </a:prstGeom>
          <a:solidFill>
            <a:schemeClr val="bg1"/>
          </a:solidFill>
        </p:spPr>
        <p:txBody>
          <a:bodyPr wrap="square" rtlCol="0">
            <a:spAutoFit/>
          </a:bodyPr>
          <a:lstStyle/>
          <a:p>
            <a:r>
              <a:rPr lang="fr-CA" sz="2400" noProof="0" dirty="0">
                <a:latin typeface="Work Sans" pitchFamily="2" charset="0"/>
              </a:rPr>
              <a:t>Proportion alimentation pélagique</a:t>
            </a:r>
          </a:p>
        </p:txBody>
      </p:sp>
      <p:pic>
        <p:nvPicPr>
          <p:cNvPr id="16" name="Picture 15" descr="A group of yellow and gray dots&#10;&#10;AI-generated content may be incorrect.">
            <a:extLst>
              <a:ext uri="{FF2B5EF4-FFF2-40B4-BE49-F238E27FC236}">
                <a16:creationId xmlns:a16="http://schemas.microsoft.com/office/drawing/2014/main" id="{7F08432E-C268-834D-8641-835568DE798D}"/>
              </a:ext>
            </a:extLst>
          </p:cNvPr>
          <p:cNvPicPr>
            <a:picLocks noChangeAspect="1"/>
          </p:cNvPicPr>
          <p:nvPr>
            <p:custDataLst>
              <p:tags r:id="rId7"/>
            </p:custDataLst>
          </p:nvPr>
        </p:nvPicPr>
        <p:blipFill>
          <a:blip r:embed="rId13">
            <a:extLst>
              <a:ext uri="{28A0092B-C50C-407E-A947-70E740481C1C}">
                <a14:useLocalDpi xmlns:a14="http://schemas.microsoft.com/office/drawing/2010/main" val="0"/>
              </a:ext>
            </a:extLst>
          </a:blip>
          <a:srcRect l="4249" t="5895" r="23591" b="4902"/>
          <a:stretch/>
        </p:blipFill>
        <p:spPr>
          <a:xfrm>
            <a:off x="2163465" y="419574"/>
            <a:ext cx="6730386" cy="6933252"/>
          </a:xfrm>
          <a:prstGeom prst="rect">
            <a:avLst/>
          </a:prstGeom>
        </p:spPr>
      </p:pic>
      <p:sp>
        <p:nvSpPr>
          <p:cNvPr id="17" name="TextBox 16">
            <a:extLst>
              <a:ext uri="{FF2B5EF4-FFF2-40B4-BE49-F238E27FC236}">
                <a16:creationId xmlns:a16="http://schemas.microsoft.com/office/drawing/2014/main" id="{D1E33AAD-A904-670C-DE45-57FF0432027E}"/>
              </a:ext>
            </a:extLst>
          </p:cNvPr>
          <p:cNvSpPr txBox="1"/>
          <p:nvPr>
            <p:custDataLst>
              <p:tags r:id="rId8"/>
            </p:custDataLst>
          </p:nvPr>
        </p:nvSpPr>
        <p:spPr>
          <a:xfrm>
            <a:off x="2540000" y="152400"/>
            <a:ext cx="3096000" cy="646331"/>
          </a:xfrm>
          <a:prstGeom prst="rect">
            <a:avLst/>
          </a:prstGeom>
          <a:ln>
            <a:solidFill>
              <a:srgbClr val="0070C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fr-CA" b="1" noProof="0" dirty="0">
                <a:latin typeface="Work Sans" pitchFamily="2" charset="0"/>
              </a:rPr>
              <a:t>Conductivité élevée </a:t>
            </a:r>
          </a:p>
          <a:p>
            <a:pPr algn="ctr"/>
            <a:r>
              <a:rPr lang="fr-CA" b="1" noProof="0" dirty="0">
                <a:latin typeface="Work Sans" pitchFamily="2" charset="0"/>
              </a:rPr>
              <a:t>(270-327 µS/cm) </a:t>
            </a:r>
          </a:p>
        </p:txBody>
      </p:sp>
      <p:sp>
        <p:nvSpPr>
          <p:cNvPr id="19" name="TextBox 18">
            <a:extLst>
              <a:ext uri="{FF2B5EF4-FFF2-40B4-BE49-F238E27FC236}">
                <a16:creationId xmlns:a16="http://schemas.microsoft.com/office/drawing/2014/main" id="{5C79E584-3613-847B-3846-1318142FD9EB}"/>
              </a:ext>
            </a:extLst>
          </p:cNvPr>
          <p:cNvSpPr txBox="1"/>
          <p:nvPr>
            <p:custDataLst>
              <p:tags r:id="rId9"/>
            </p:custDataLst>
          </p:nvPr>
        </p:nvSpPr>
        <p:spPr>
          <a:xfrm>
            <a:off x="5768600" y="166687"/>
            <a:ext cx="3096000" cy="646331"/>
          </a:xfrm>
          <a:prstGeom prst="rect">
            <a:avLst/>
          </a:prstGeom>
          <a:ln>
            <a:solidFill>
              <a:srgbClr val="0070C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fr-CA" b="1" noProof="0" dirty="0">
                <a:latin typeface="Work Sans" pitchFamily="2" charset="0"/>
              </a:rPr>
              <a:t>Conductivité faible </a:t>
            </a:r>
          </a:p>
          <a:p>
            <a:pPr algn="ctr"/>
            <a:r>
              <a:rPr lang="fr-CA" b="1" noProof="0" dirty="0">
                <a:latin typeface="Work Sans" pitchFamily="2" charset="0"/>
              </a:rPr>
              <a:t>(73-139 µS/cm) </a:t>
            </a:r>
          </a:p>
        </p:txBody>
      </p:sp>
      <p:sp>
        <p:nvSpPr>
          <p:cNvPr id="20" name="object 7">
            <a:extLst>
              <a:ext uri="{FF2B5EF4-FFF2-40B4-BE49-F238E27FC236}">
                <a16:creationId xmlns:a16="http://schemas.microsoft.com/office/drawing/2014/main" id="{861AC971-64B5-23CD-CB86-9DDDF33F4296}"/>
              </a:ext>
            </a:extLst>
          </p:cNvPr>
          <p:cNvSpPr txBox="1"/>
          <p:nvPr>
            <p:custDataLst>
              <p:tags r:id="rId10"/>
            </p:custDataLst>
          </p:nvPr>
        </p:nvSpPr>
        <p:spPr>
          <a:xfrm>
            <a:off x="2970159" y="3886200"/>
            <a:ext cx="560441" cy="289823"/>
          </a:xfrm>
          <a:prstGeom prst="rect">
            <a:avLst/>
          </a:prstGeom>
        </p:spPr>
        <p:txBody>
          <a:bodyPr vert="horz" wrap="square" lIns="0" tIns="12700" rIns="0" bIns="0" rtlCol="0">
            <a:spAutoFit/>
          </a:bodyPr>
          <a:lstStyle/>
          <a:p>
            <a:pPr marL="12700">
              <a:lnSpc>
                <a:spcPct val="100000"/>
              </a:lnSpc>
              <a:spcBef>
                <a:spcPts val="100"/>
              </a:spcBef>
            </a:pPr>
            <a:r>
              <a:rPr lang="fr-CA" b="1" spc="-20" noProof="0" dirty="0">
                <a:latin typeface="Work Sans"/>
                <a:cs typeface="Work Sans"/>
              </a:rPr>
              <a:t>0.62</a:t>
            </a:r>
            <a:endParaRPr lang="fr-CA" noProof="0" dirty="0">
              <a:latin typeface="Work Sans"/>
              <a:cs typeface="Work Sans"/>
            </a:endParaRPr>
          </a:p>
        </p:txBody>
      </p:sp>
      <p:sp>
        <p:nvSpPr>
          <p:cNvPr id="21" name="object 8">
            <a:extLst>
              <a:ext uri="{FF2B5EF4-FFF2-40B4-BE49-F238E27FC236}">
                <a16:creationId xmlns:a16="http://schemas.microsoft.com/office/drawing/2014/main" id="{B1A0E3CC-73FF-1571-21BB-728631DF3F34}"/>
              </a:ext>
            </a:extLst>
          </p:cNvPr>
          <p:cNvSpPr txBox="1"/>
          <p:nvPr>
            <p:custDataLst>
              <p:tags r:id="rId11"/>
            </p:custDataLst>
          </p:nvPr>
        </p:nvSpPr>
        <p:spPr>
          <a:xfrm>
            <a:off x="6145212" y="4073247"/>
            <a:ext cx="560441" cy="289823"/>
          </a:xfrm>
          <a:prstGeom prst="rect">
            <a:avLst/>
          </a:prstGeom>
        </p:spPr>
        <p:txBody>
          <a:bodyPr vert="horz" wrap="square" lIns="0" tIns="12700" rIns="0" bIns="0" rtlCol="0">
            <a:spAutoFit/>
          </a:bodyPr>
          <a:lstStyle/>
          <a:p>
            <a:pPr marL="12700">
              <a:lnSpc>
                <a:spcPct val="100000"/>
              </a:lnSpc>
              <a:spcBef>
                <a:spcPts val="100"/>
              </a:spcBef>
            </a:pPr>
            <a:r>
              <a:rPr lang="fr-CA" b="1" spc="-40" noProof="0" dirty="0">
                <a:latin typeface="Work Sans"/>
                <a:cs typeface="Work Sans"/>
              </a:rPr>
              <a:t>0.72</a:t>
            </a:r>
            <a:endParaRPr lang="fr-CA" noProof="0" dirty="0">
              <a:latin typeface="Work Sans"/>
              <a:cs typeface="Work Sans"/>
            </a:endParaRPr>
          </a:p>
        </p:txBody>
      </p:sp>
    </p:spTree>
    <p:extLst>
      <p:ext uri="{BB962C8B-B14F-4D97-AF65-F5344CB8AC3E}">
        <p14:creationId xmlns:p14="http://schemas.microsoft.com/office/powerpoint/2010/main" val="1114812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9" cstate="print"/>
          <a:stretch>
            <a:fillRect/>
          </a:stretch>
        </p:blipFill>
        <p:spPr>
          <a:xfrm>
            <a:off x="0" y="0"/>
            <a:ext cx="12700000" cy="7772400"/>
          </a:xfrm>
          <a:prstGeom prst="rect">
            <a:avLst/>
          </a:prstGeom>
        </p:spPr>
      </p:pic>
      <p:sp>
        <p:nvSpPr>
          <p:cNvPr id="3" name="object 3"/>
          <p:cNvSpPr txBox="1">
            <a:spLocks noGrp="1"/>
          </p:cNvSpPr>
          <p:nvPr>
            <p:ph type="title"/>
            <p:custDataLst>
              <p:tags r:id="rId2"/>
            </p:custDataLst>
          </p:nvPr>
        </p:nvSpPr>
        <p:spPr>
          <a:xfrm>
            <a:off x="299208" y="623390"/>
            <a:ext cx="11869315" cy="1413207"/>
          </a:xfrm>
          <a:prstGeom prst="rect">
            <a:avLst/>
          </a:prstGeom>
        </p:spPr>
        <p:txBody>
          <a:bodyPr vert="horz" wrap="square" lIns="0" tIns="12700" rIns="0" bIns="0" rtlCol="0">
            <a:spAutoFit/>
          </a:bodyPr>
          <a:lstStyle/>
          <a:p>
            <a:pPr marL="12700">
              <a:lnSpc>
                <a:spcPct val="100000"/>
              </a:lnSpc>
              <a:spcBef>
                <a:spcPts val="100"/>
              </a:spcBef>
            </a:pPr>
            <a:r>
              <a:rPr lang="fr-CA" sz="4550" spc="-10" noProof="0" dirty="0">
                <a:solidFill>
                  <a:srgbClr val="FFFFFF"/>
                </a:solidFill>
              </a:rPr>
              <a:t>L’impact écologique du gobie dépend des conditions locales</a:t>
            </a:r>
            <a:endParaRPr lang="fr-CA" sz="4550" noProof="0" dirty="0"/>
          </a:p>
        </p:txBody>
      </p:sp>
      <p:sp>
        <p:nvSpPr>
          <p:cNvPr id="7" name="object 7"/>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8" name="object 8"/>
          <p:cNvSpPr txBox="1"/>
          <p:nvPr>
            <p:custDataLst>
              <p:tags r:id="rId4"/>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9" name="object 9"/>
          <p:cNvSpPr txBox="1"/>
          <p:nvPr>
            <p:custDataLst>
              <p:tags r:id="rId5"/>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FFFFFF"/>
                </a:solidFill>
                <a:latin typeface="Work Sans Medium"/>
                <a:cs typeface="Work Sans Medium"/>
              </a:rPr>
              <a:t>VOLET 1</a:t>
            </a:r>
            <a:endParaRPr lang="fr-CA" sz="1000" noProof="0" dirty="0">
              <a:latin typeface="Work Sans Medium"/>
              <a:cs typeface="Work Sans Medium"/>
            </a:endParaRPr>
          </a:p>
        </p:txBody>
      </p:sp>
      <p:sp>
        <p:nvSpPr>
          <p:cNvPr id="5" name="object 3">
            <a:extLst>
              <a:ext uri="{FF2B5EF4-FFF2-40B4-BE49-F238E27FC236}">
                <a16:creationId xmlns:a16="http://schemas.microsoft.com/office/drawing/2014/main" id="{A393F8D1-787D-81B9-CE0E-3430A0A89DF0}"/>
              </a:ext>
            </a:extLst>
          </p:cNvPr>
          <p:cNvSpPr txBox="1">
            <a:spLocks/>
          </p:cNvSpPr>
          <p:nvPr>
            <p:custDataLst>
              <p:tags r:id="rId6"/>
            </p:custDataLst>
          </p:nvPr>
        </p:nvSpPr>
        <p:spPr>
          <a:xfrm>
            <a:off x="323850" y="5486400"/>
            <a:ext cx="11869315" cy="2126223"/>
          </a:xfrm>
          <a:prstGeom prst="rect">
            <a:avLst/>
          </a:prstGeom>
        </p:spPr>
        <p:txBody>
          <a:bodyPr vert="horz" wrap="square" lIns="0" tIns="12700" rIns="0" bIns="0" rtlCol="0">
            <a:spAutoFit/>
          </a:bodyPr>
          <a:lstStyle>
            <a:lvl1pPr>
              <a:defRPr sz="4000" b="1" i="0">
                <a:solidFill>
                  <a:srgbClr val="006CE6"/>
                </a:solidFill>
                <a:latin typeface="Work Sans Black"/>
                <a:ea typeface="+mj-ea"/>
                <a:cs typeface="Work Sans Black"/>
              </a:defRPr>
            </a:lvl1pPr>
          </a:lstStyle>
          <a:p>
            <a:pPr marL="12700">
              <a:spcBef>
                <a:spcPts val="100"/>
              </a:spcBef>
            </a:pPr>
            <a:r>
              <a:rPr lang="fr-CA" sz="4550" spc="-10" noProof="0" dirty="0">
                <a:solidFill>
                  <a:srgbClr val="FFFFFF"/>
                </a:solidFill>
              </a:rPr>
              <a:t>Mesure de la conductivité de l’eau:</a:t>
            </a:r>
          </a:p>
          <a:p>
            <a:pPr marL="12700">
              <a:spcBef>
                <a:spcPts val="100"/>
              </a:spcBef>
            </a:pPr>
            <a:r>
              <a:rPr lang="fr-CA" sz="4550" spc="-10" noProof="0" dirty="0">
                <a:solidFill>
                  <a:srgbClr val="FFFFFF"/>
                </a:solidFill>
              </a:rPr>
              <a:t>Un outil  pour cibler les habitats vulnérables?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custDataLst>
              <p:tags r:id="rId1"/>
            </p:custDataLst>
          </p:nvPr>
        </p:nvGrpSpPr>
        <p:grpSpPr>
          <a:xfrm>
            <a:off x="0" y="0"/>
            <a:ext cx="12700000" cy="7772400"/>
            <a:chOff x="0" y="0"/>
            <a:chExt cx="12700000" cy="7772400"/>
          </a:xfrm>
        </p:grpSpPr>
        <p:pic>
          <p:nvPicPr>
            <p:cNvPr id="3" name="object 3"/>
            <p:cNvPicPr/>
            <p:nvPr/>
          </p:nvPicPr>
          <p:blipFill>
            <a:blip r:embed="rId7" cstate="print"/>
            <a:stretch>
              <a:fillRect/>
            </a:stretch>
          </p:blipFill>
          <p:spPr>
            <a:xfrm>
              <a:off x="0" y="0"/>
              <a:ext cx="12700000" cy="7772400"/>
            </a:xfrm>
            <a:prstGeom prst="rect">
              <a:avLst/>
            </a:prstGeom>
          </p:spPr>
        </p:pic>
        <p:sp>
          <p:nvSpPr>
            <p:cNvPr id="4" name="object 4"/>
            <p:cNvSpPr/>
            <p:nvPr/>
          </p:nvSpPr>
          <p:spPr>
            <a:xfrm>
              <a:off x="0" y="0"/>
              <a:ext cx="12700000" cy="3048000"/>
            </a:xfrm>
            <a:custGeom>
              <a:avLst/>
              <a:gdLst/>
              <a:ahLst/>
              <a:cxnLst/>
              <a:rect l="l" t="t" r="r" b="b"/>
              <a:pathLst>
                <a:path w="12700000" h="3048000">
                  <a:moveTo>
                    <a:pt x="0" y="3048000"/>
                  </a:moveTo>
                  <a:lnTo>
                    <a:pt x="12700000" y="3048000"/>
                  </a:lnTo>
                  <a:lnTo>
                    <a:pt x="12700000" y="0"/>
                  </a:lnTo>
                  <a:lnTo>
                    <a:pt x="0" y="0"/>
                  </a:lnTo>
                  <a:lnTo>
                    <a:pt x="0" y="3048000"/>
                  </a:lnTo>
                  <a:close/>
                </a:path>
              </a:pathLst>
            </a:custGeom>
            <a:solidFill>
              <a:srgbClr val="76AD9A">
                <a:alpha val="29998"/>
              </a:srgbClr>
            </a:solidFill>
          </p:spPr>
          <p:txBody>
            <a:bodyPr wrap="square" lIns="0" tIns="0" rIns="0" bIns="0" rtlCol="0"/>
            <a:lstStyle/>
            <a:p>
              <a:endParaRPr lang="fr-CA" noProof="0" dirty="0"/>
            </a:p>
          </p:txBody>
        </p:sp>
      </p:grpSp>
      <p:sp>
        <p:nvSpPr>
          <p:cNvPr id="5" name="object 5"/>
          <p:cNvSpPr txBox="1">
            <a:spLocks noGrp="1"/>
          </p:cNvSpPr>
          <p:nvPr>
            <p:ph type="title"/>
            <p:custDataLst>
              <p:tags r:id="rId2"/>
            </p:custDataLst>
          </p:nvPr>
        </p:nvSpPr>
        <p:spPr>
          <a:xfrm>
            <a:off x="444500" y="404490"/>
            <a:ext cx="3266440" cy="711200"/>
          </a:xfrm>
          <a:prstGeom prst="rect">
            <a:avLst/>
          </a:prstGeom>
        </p:spPr>
        <p:txBody>
          <a:bodyPr vert="horz" wrap="square" lIns="0" tIns="12700" rIns="0" bIns="0" rtlCol="0">
            <a:spAutoFit/>
          </a:bodyPr>
          <a:lstStyle/>
          <a:p>
            <a:pPr marL="12700">
              <a:lnSpc>
                <a:spcPct val="100000"/>
              </a:lnSpc>
              <a:spcBef>
                <a:spcPts val="100"/>
              </a:spcBef>
              <a:tabLst>
                <a:tab pos="2907665" algn="l"/>
              </a:tabLst>
            </a:pPr>
            <a:r>
              <a:rPr lang="fr-CA" sz="4500" spc="-10" noProof="0" dirty="0">
                <a:solidFill>
                  <a:srgbClr val="FFFFFF"/>
                </a:solidFill>
              </a:rPr>
              <a:t>VOLET </a:t>
            </a:r>
            <a:r>
              <a:rPr lang="fr-CA" sz="4500" spc="-50" noProof="0" dirty="0">
                <a:solidFill>
                  <a:srgbClr val="FFFFFF"/>
                </a:solidFill>
              </a:rPr>
              <a:t>2</a:t>
            </a:r>
            <a:endParaRPr lang="fr-CA" sz="4500" noProof="0" dirty="0"/>
          </a:p>
        </p:txBody>
      </p:sp>
      <p:sp>
        <p:nvSpPr>
          <p:cNvPr id="6" name="object 6"/>
          <p:cNvSpPr txBox="1"/>
          <p:nvPr>
            <p:custDataLst>
              <p:tags r:id="rId3"/>
            </p:custDataLst>
          </p:nvPr>
        </p:nvSpPr>
        <p:spPr>
          <a:xfrm>
            <a:off x="4432301" y="131227"/>
            <a:ext cx="8267700" cy="2782813"/>
          </a:xfrm>
          <a:prstGeom prst="rect">
            <a:avLst/>
          </a:prstGeom>
        </p:spPr>
        <p:txBody>
          <a:bodyPr vert="horz" wrap="square" lIns="0" tIns="12700" rIns="0" bIns="0" rtlCol="0">
            <a:spAutoFit/>
          </a:bodyPr>
          <a:lstStyle/>
          <a:p>
            <a:pPr marL="144145" marR="134620" indent="-635" algn="l">
              <a:lnSpc>
                <a:spcPct val="100000"/>
              </a:lnSpc>
            </a:pPr>
            <a:r>
              <a:rPr lang="fr-CA" sz="3600" b="1" noProof="0" dirty="0">
                <a:solidFill>
                  <a:srgbClr val="FFFFFF"/>
                </a:solidFill>
                <a:latin typeface="Work Sans Medium"/>
              </a:rPr>
              <a:t>Le gobie et les moules intensifient le flux d’énergie benthique, tout en limitant le transfert des acides gras essentiels dans le réseau trophique</a:t>
            </a:r>
          </a:p>
        </p:txBody>
      </p:sp>
      <p:sp>
        <p:nvSpPr>
          <p:cNvPr id="10" name="object 10"/>
          <p:cNvSpPr txBox="1"/>
          <p:nvPr>
            <p:custDataLst>
              <p:tags r:id="rId4"/>
            </p:custDataLst>
          </p:nvPr>
        </p:nvSpPr>
        <p:spPr>
          <a:xfrm>
            <a:off x="444500" y="1177668"/>
            <a:ext cx="3543300" cy="997709"/>
          </a:xfrm>
          <a:prstGeom prst="rect">
            <a:avLst/>
          </a:prstGeom>
        </p:spPr>
        <p:txBody>
          <a:bodyPr vert="horz" wrap="square" lIns="0" tIns="12700" rIns="0" bIns="0" rtlCol="0">
            <a:spAutoFit/>
          </a:bodyPr>
          <a:lstStyle/>
          <a:p>
            <a:pPr marL="12700" marR="5080">
              <a:lnSpc>
                <a:spcPct val="100000"/>
              </a:lnSpc>
              <a:spcBef>
                <a:spcPts val="100"/>
              </a:spcBef>
            </a:pPr>
            <a:r>
              <a:rPr lang="fr-CA" sz="1600" noProof="0" dirty="0">
                <a:solidFill>
                  <a:srgbClr val="FFFFFF"/>
                </a:solidFill>
                <a:latin typeface="Work Sans Medium"/>
                <a:cs typeface="Work Sans Medium"/>
              </a:rPr>
              <a:t>Cristina</a:t>
            </a:r>
            <a:r>
              <a:rPr lang="fr-CA" sz="1600" spc="-70" noProof="0" dirty="0">
                <a:solidFill>
                  <a:srgbClr val="FFFFFF"/>
                </a:solidFill>
                <a:latin typeface="Work Sans Medium"/>
                <a:cs typeface="Work Sans Medium"/>
              </a:rPr>
              <a:t> </a:t>
            </a:r>
            <a:r>
              <a:rPr lang="fr-CA" sz="1600" spc="-10" noProof="0" dirty="0">
                <a:solidFill>
                  <a:srgbClr val="FFFFFF"/>
                </a:solidFill>
                <a:latin typeface="Work Sans Medium"/>
                <a:cs typeface="Work Sans Medium"/>
              </a:rPr>
              <a:t>Charette,</a:t>
            </a:r>
            <a:r>
              <a:rPr lang="fr-CA" sz="1600" spc="-50" noProof="0" dirty="0">
                <a:solidFill>
                  <a:srgbClr val="FFFFFF"/>
                </a:solidFill>
                <a:latin typeface="Work Sans Medium"/>
                <a:cs typeface="Work Sans Medium"/>
              </a:rPr>
              <a:t> </a:t>
            </a:r>
            <a:r>
              <a:rPr lang="fr-CA" sz="1600" noProof="0" dirty="0">
                <a:solidFill>
                  <a:srgbClr val="FFFFFF"/>
                </a:solidFill>
                <a:latin typeface="Work Sans Medium"/>
                <a:cs typeface="Work Sans Medium"/>
              </a:rPr>
              <a:t>Mila</a:t>
            </a:r>
            <a:r>
              <a:rPr lang="fr-CA" sz="1600" spc="-65" noProof="0" dirty="0">
                <a:solidFill>
                  <a:srgbClr val="FFFFFF"/>
                </a:solidFill>
                <a:latin typeface="Work Sans Medium"/>
                <a:cs typeface="Work Sans Medium"/>
              </a:rPr>
              <a:t> </a:t>
            </a:r>
            <a:r>
              <a:rPr lang="fr-CA" sz="1600" noProof="0" dirty="0" err="1">
                <a:solidFill>
                  <a:srgbClr val="FFFFFF"/>
                </a:solidFill>
                <a:latin typeface="Work Sans Medium"/>
                <a:cs typeface="Work Sans Medium"/>
              </a:rPr>
              <a:t>Rautio</a:t>
            </a:r>
            <a:r>
              <a:rPr lang="fr-CA" sz="1600" noProof="0" dirty="0">
                <a:solidFill>
                  <a:srgbClr val="FFFFFF"/>
                </a:solidFill>
                <a:latin typeface="Work Sans Medium"/>
                <a:cs typeface="Work Sans Medium"/>
              </a:rPr>
              <a:t>,</a:t>
            </a:r>
            <a:r>
              <a:rPr lang="fr-CA" sz="1600" spc="-50" noProof="0" dirty="0">
                <a:solidFill>
                  <a:srgbClr val="FFFFFF"/>
                </a:solidFill>
                <a:latin typeface="Work Sans Medium"/>
                <a:cs typeface="Work Sans Medium"/>
              </a:rPr>
              <a:t> </a:t>
            </a:r>
            <a:r>
              <a:rPr lang="fr-CA" sz="1600" spc="-10" noProof="0" dirty="0">
                <a:solidFill>
                  <a:srgbClr val="FFFFFF"/>
                </a:solidFill>
                <a:latin typeface="Work Sans Medium"/>
                <a:cs typeface="Work Sans Medium"/>
              </a:rPr>
              <a:t>Gilbert </a:t>
            </a:r>
            <a:r>
              <a:rPr lang="fr-CA" sz="1600" noProof="0" dirty="0">
                <a:solidFill>
                  <a:srgbClr val="FFFFFF"/>
                </a:solidFill>
                <a:latin typeface="Work Sans Medium"/>
                <a:cs typeface="Work Sans Medium"/>
              </a:rPr>
              <a:t>Cabana,</a:t>
            </a:r>
            <a:r>
              <a:rPr lang="fr-CA" sz="1600" spc="-40" noProof="0" dirty="0">
                <a:solidFill>
                  <a:srgbClr val="FFFFFF"/>
                </a:solidFill>
                <a:latin typeface="Work Sans Medium"/>
                <a:cs typeface="Work Sans Medium"/>
              </a:rPr>
              <a:t> </a:t>
            </a:r>
            <a:r>
              <a:rPr lang="fr-CA" sz="1600" spc="-10" noProof="0" dirty="0">
                <a:solidFill>
                  <a:srgbClr val="FFFFFF"/>
                </a:solidFill>
                <a:latin typeface="Work Sans Medium"/>
                <a:cs typeface="Work Sans Medium"/>
              </a:rPr>
              <a:t>François</a:t>
            </a:r>
            <a:r>
              <a:rPr lang="fr-CA" sz="1600" spc="-40" noProof="0" dirty="0">
                <a:solidFill>
                  <a:srgbClr val="FFFFFF"/>
                </a:solidFill>
                <a:latin typeface="Work Sans Medium"/>
                <a:cs typeface="Work Sans Medium"/>
              </a:rPr>
              <a:t> </a:t>
            </a:r>
            <a:r>
              <a:rPr lang="fr-CA" sz="1600" noProof="0" dirty="0">
                <a:solidFill>
                  <a:srgbClr val="FFFFFF"/>
                </a:solidFill>
                <a:latin typeface="Work Sans Medium"/>
                <a:cs typeface="Work Sans Medium"/>
              </a:rPr>
              <a:t>Guillemette</a:t>
            </a:r>
            <a:r>
              <a:rPr lang="fr-CA" sz="1600" spc="-40" noProof="0" dirty="0">
                <a:solidFill>
                  <a:srgbClr val="FFFFFF"/>
                </a:solidFill>
                <a:latin typeface="Work Sans Medium"/>
                <a:cs typeface="Work Sans Medium"/>
              </a:rPr>
              <a:t> </a:t>
            </a:r>
            <a:r>
              <a:rPr lang="fr-CA" sz="1600" noProof="0" dirty="0">
                <a:solidFill>
                  <a:srgbClr val="FFFFFF"/>
                </a:solidFill>
                <a:latin typeface="Work Sans Medium"/>
                <a:cs typeface="Work Sans Medium"/>
              </a:rPr>
              <a:t>&amp;</a:t>
            </a:r>
            <a:r>
              <a:rPr lang="fr-CA" sz="1600" spc="-80" noProof="0" dirty="0">
                <a:solidFill>
                  <a:srgbClr val="FFFFFF"/>
                </a:solidFill>
                <a:latin typeface="Work Sans Medium"/>
                <a:cs typeface="Work Sans Medium"/>
              </a:rPr>
              <a:t> </a:t>
            </a:r>
            <a:r>
              <a:rPr lang="fr-CA" sz="1600" noProof="0" dirty="0">
                <a:solidFill>
                  <a:srgbClr val="FFFFFF"/>
                </a:solidFill>
                <a:latin typeface="Work Sans Medium"/>
                <a:cs typeface="Work Sans Medium"/>
              </a:rPr>
              <a:t>Alison</a:t>
            </a:r>
            <a:r>
              <a:rPr lang="fr-CA" sz="1600" spc="-40" noProof="0" dirty="0">
                <a:solidFill>
                  <a:srgbClr val="FFFFFF"/>
                </a:solidFill>
                <a:latin typeface="Work Sans Medium"/>
                <a:cs typeface="Work Sans Medium"/>
              </a:rPr>
              <a:t> </a:t>
            </a:r>
            <a:r>
              <a:rPr lang="fr-CA" sz="1600" spc="-25" noProof="0" dirty="0">
                <a:solidFill>
                  <a:srgbClr val="FFFFFF"/>
                </a:solidFill>
                <a:latin typeface="Work Sans Medium"/>
                <a:cs typeface="Work Sans Medium"/>
              </a:rPr>
              <a:t>M. </a:t>
            </a:r>
            <a:r>
              <a:rPr lang="fr-CA" sz="1600" spc="-10" noProof="0" dirty="0">
                <a:solidFill>
                  <a:srgbClr val="FFFFFF"/>
                </a:solidFill>
                <a:latin typeface="Work Sans Medium"/>
                <a:cs typeface="Work Sans Medium"/>
              </a:rPr>
              <a:t>Derry.</a:t>
            </a:r>
            <a:r>
              <a:rPr lang="fr-CA" sz="1600" spc="-10" noProof="0" dirty="0">
                <a:latin typeface="Work Sans Medium"/>
                <a:cs typeface="Work Sans Medium"/>
              </a:rPr>
              <a:t> </a:t>
            </a:r>
            <a:r>
              <a:rPr lang="fr-CA" sz="1600" spc="-10" noProof="0" dirty="0" err="1">
                <a:solidFill>
                  <a:srgbClr val="FFFFFF"/>
                </a:solidFill>
                <a:latin typeface="Work Sans Medium"/>
                <a:cs typeface="Work Sans Medium"/>
              </a:rPr>
              <a:t>Freshwater</a:t>
            </a:r>
            <a:r>
              <a:rPr lang="fr-CA" sz="1600" spc="-10" noProof="0" dirty="0">
                <a:solidFill>
                  <a:srgbClr val="FFFFFF"/>
                </a:solidFill>
                <a:latin typeface="Work Sans Medium"/>
                <a:cs typeface="Work Sans Medium"/>
              </a:rPr>
              <a:t> </a:t>
            </a:r>
            <a:r>
              <a:rPr lang="fr-CA" sz="1600" spc="-10" noProof="0" dirty="0" err="1">
                <a:solidFill>
                  <a:srgbClr val="FFFFFF"/>
                </a:solidFill>
                <a:latin typeface="Work Sans Medium"/>
                <a:cs typeface="Work Sans Medium"/>
              </a:rPr>
              <a:t>Biology</a:t>
            </a:r>
            <a:r>
              <a:rPr lang="fr-CA" sz="1600" spc="-10" noProof="0" dirty="0">
                <a:solidFill>
                  <a:srgbClr val="FFFFFF"/>
                </a:solidFill>
                <a:latin typeface="Work Sans Medium"/>
                <a:cs typeface="Work Sans Medium"/>
              </a:rPr>
              <a:t>, In </a:t>
            </a:r>
            <a:r>
              <a:rPr lang="fr-CA" sz="1600" spc="-10" noProof="0" dirty="0" err="1">
                <a:solidFill>
                  <a:srgbClr val="FFFFFF"/>
                </a:solidFill>
                <a:latin typeface="Work Sans Medium"/>
                <a:cs typeface="Work Sans Medium"/>
              </a:rPr>
              <a:t>review</a:t>
            </a:r>
            <a:endParaRPr lang="fr-CA" sz="1600" noProof="0" dirty="0">
              <a:latin typeface="Work Sans Medium"/>
              <a:cs typeface="Work Sans Medium"/>
            </a:endParaRPr>
          </a:p>
        </p:txBody>
      </p:sp>
      <p:sp>
        <p:nvSpPr>
          <p:cNvPr id="11" name="object 11"/>
          <p:cNvSpPr txBox="1"/>
          <p:nvPr>
            <p:custDataLst>
              <p:tags r:id="rId5"/>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19" cstate="print"/>
          <a:stretch>
            <a:fillRect/>
          </a:stretch>
        </p:blipFill>
        <p:spPr>
          <a:xfrm>
            <a:off x="2386584" y="603250"/>
            <a:ext cx="7926831" cy="6102349"/>
          </a:xfrm>
          <a:prstGeom prst="rect">
            <a:avLst/>
          </a:prstGeom>
        </p:spPr>
      </p:pic>
      <p:pic>
        <p:nvPicPr>
          <p:cNvPr id="3" name="object 3"/>
          <p:cNvPicPr/>
          <p:nvPr>
            <p:custDataLst>
              <p:tags r:id="rId2"/>
            </p:custDataLst>
          </p:nvPr>
        </p:nvPicPr>
        <p:blipFill>
          <a:blip r:embed="rId20" cstate="print"/>
          <a:stretch>
            <a:fillRect/>
          </a:stretch>
        </p:blipFill>
        <p:spPr>
          <a:xfrm>
            <a:off x="10566400" y="1955800"/>
            <a:ext cx="1574799" cy="590549"/>
          </a:xfrm>
          <a:prstGeom prst="rect">
            <a:avLst/>
          </a:prstGeom>
        </p:spPr>
      </p:pic>
      <p:pic>
        <p:nvPicPr>
          <p:cNvPr id="4" name="object 4"/>
          <p:cNvPicPr/>
          <p:nvPr>
            <p:custDataLst>
              <p:tags r:id="rId3"/>
            </p:custDataLst>
          </p:nvPr>
        </p:nvPicPr>
        <p:blipFill>
          <a:blip r:embed="rId21" cstate="print"/>
          <a:stretch>
            <a:fillRect/>
          </a:stretch>
        </p:blipFill>
        <p:spPr>
          <a:xfrm>
            <a:off x="10715625" y="4114800"/>
            <a:ext cx="1276349" cy="558800"/>
          </a:xfrm>
          <a:prstGeom prst="rect">
            <a:avLst/>
          </a:prstGeom>
        </p:spPr>
      </p:pic>
      <p:pic>
        <p:nvPicPr>
          <p:cNvPr id="5" name="object 5"/>
          <p:cNvPicPr/>
          <p:nvPr>
            <p:custDataLst>
              <p:tags r:id="rId4"/>
            </p:custDataLst>
          </p:nvPr>
        </p:nvPicPr>
        <p:blipFill>
          <a:blip r:embed="rId22" cstate="print"/>
          <a:stretch>
            <a:fillRect/>
          </a:stretch>
        </p:blipFill>
        <p:spPr>
          <a:xfrm>
            <a:off x="10985500" y="5105412"/>
            <a:ext cx="831849" cy="361937"/>
          </a:xfrm>
          <a:prstGeom prst="rect">
            <a:avLst/>
          </a:prstGeom>
        </p:spPr>
      </p:pic>
      <p:pic>
        <p:nvPicPr>
          <p:cNvPr id="6" name="object 6"/>
          <p:cNvPicPr/>
          <p:nvPr>
            <p:custDataLst>
              <p:tags r:id="rId5"/>
            </p:custDataLst>
          </p:nvPr>
        </p:nvPicPr>
        <p:blipFill>
          <a:blip r:embed="rId23" cstate="print"/>
          <a:stretch>
            <a:fillRect/>
          </a:stretch>
        </p:blipFill>
        <p:spPr>
          <a:xfrm>
            <a:off x="11064875" y="5537200"/>
            <a:ext cx="673087" cy="368299"/>
          </a:xfrm>
          <a:prstGeom prst="rect">
            <a:avLst/>
          </a:prstGeom>
        </p:spPr>
      </p:pic>
      <p:grpSp>
        <p:nvGrpSpPr>
          <p:cNvPr id="7" name="object 7"/>
          <p:cNvGrpSpPr/>
          <p:nvPr>
            <p:custDataLst>
              <p:tags r:id="rId6"/>
            </p:custDataLst>
          </p:nvPr>
        </p:nvGrpSpPr>
        <p:grpSpPr>
          <a:xfrm>
            <a:off x="2844800" y="495300"/>
            <a:ext cx="685800" cy="552450"/>
            <a:chOff x="2844800" y="495300"/>
            <a:chExt cx="685800" cy="552450"/>
          </a:xfrm>
        </p:grpSpPr>
        <p:pic>
          <p:nvPicPr>
            <p:cNvPr id="8" name="object 8"/>
            <p:cNvPicPr/>
            <p:nvPr/>
          </p:nvPicPr>
          <p:blipFill>
            <a:blip r:embed="rId23" cstate="print"/>
            <a:stretch>
              <a:fillRect/>
            </a:stretch>
          </p:blipFill>
          <p:spPr>
            <a:xfrm>
              <a:off x="2844800" y="495300"/>
              <a:ext cx="546100" cy="374649"/>
            </a:xfrm>
            <a:prstGeom prst="rect">
              <a:avLst/>
            </a:prstGeom>
          </p:spPr>
        </p:pic>
        <p:pic>
          <p:nvPicPr>
            <p:cNvPr id="9" name="object 9"/>
            <p:cNvPicPr/>
            <p:nvPr/>
          </p:nvPicPr>
          <p:blipFill>
            <a:blip r:embed="rId23" cstate="print"/>
            <a:stretch>
              <a:fillRect/>
            </a:stretch>
          </p:blipFill>
          <p:spPr>
            <a:xfrm>
              <a:off x="2984500" y="666750"/>
              <a:ext cx="546100" cy="380999"/>
            </a:xfrm>
            <a:prstGeom prst="rect">
              <a:avLst/>
            </a:prstGeom>
          </p:spPr>
        </p:pic>
        <p:pic>
          <p:nvPicPr>
            <p:cNvPr id="10" name="object 10"/>
            <p:cNvPicPr/>
            <p:nvPr/>
          </p:nvPicPr>
          <p:blipFill>
            <a:blip r:embed="rId23" cstate="print"/>
            <a:stretch>
              <a:fillRect/>
            </a:stretch>
          </p:blipFill>
          <p:spPr>
            <a:xfrm>
              <a:off x="2914650" y="577850"/>
              <a:ext cx="546100" cy="380999"/>
            </a:xfrm>
            <a:prstGeom prst="rect">
              <a:avLst/>
            </a:prstGeom>
          </p:spPr>
        </p:pic>
      </p:grpSp>
      <p:pic>
        <p:nvPicPr>
          <p:cNvPr id="11" name="object 11"/>
          <p:cNvPicPr/>
          <p:nvPr>
            <p:custDataLst>
              <p:tags r:id="rId7"/>
            </p:custDataLst>
          </p:nvPr>
        </p:nvPicPr>
        <p:blipFill>
          <a:blip r:embed="rId24" cstate="print"/>
          <a:stretch>
            <a:fillRect/>
          </a:stretch>
        </p:blipFill>
        <p:spPr>
          <a:xfrm>
            <a:off x="4699000" y="682625"/>
            <a:ext cx="457200" cy="254000"/>
          </a:xfrm>
          <a:prstGeom prst="rect">
            <a:avLst/>
          </a:prstGeom>
        </p:spPr>
      </p:pic>
      <p:pic>
        <p:nvPicPr>
          <p:cNvPr id="12" name="object 12"/>
          <p:cNvPicPr/>
          <p:nvPr>
            <p:custDataLst>
              <p:tags r:id="rId8"/>
            </p:custDataLst>
          </p:nvPr>
        </p:nvPicPr>
        <p:blipFill>
          <a:blip r:embed="rId23" cstate="print"/>
          <a:stretch>
            <a:fillRect/>
          </a:stretch>
        </p:blipFill>
        <p:spPr>
          <a:xfrm>
            <a:off x="5575300" y="571500"/>
            <a:ext cx="742950" cy="400049"/>
          </a:xfrm>
          <a:prstGeom prst="rect">
            <a:avLst/>
          </a:prstGeom>
        </p:spPr>
      </p:pic>
      <p:pic>
        <p:nvPicPr>
          <p:cNvPr id="13" name="object 13"/>
          <p:cNvPicPr/>
          <p:nvPr>
            <p:custDataLst>
              <p:tags r:id="rId9"/>
            </p:custDataLst>
          </p:nvPr>
        </p:nvPicPr>
        <p:blipFill>
          <a:blip r:embed="rId24" cstate="print"/>
          <a:stretch>
            <a:fillRect/>
          </a:stretch>
        </p:blipFill>
        <p:spPr>
          <a:xfrm>
            <a:off x="7239000" y="682625"/>
            <a:ext cx="457200" cy="254000"/>
          </a:xfrm>
          <a:prstGeom prst="rect">
            <a:avLst/>
          </a:prstGeom>
        </p:spPr>
      </p:pic>
      <p:grpSp>
        <p:nvGrpSpPr>
          <p:cNvPr id="14" name="object 14"/>
          <p:cNvGrpSpPr/>
          <p:nvPr>
            <p:custDataLst>
              <p:tags r:id="rId10"/>
            </p:custDataLst>
          </p:nvPr>
        </p:nvGrpSpPr>
        <p:grpSpPr>
          <a:xfrm>
            <a:off x="8089901" y="587375"/>
            <a:ext cx="412750" cy="368300"/>
            <a:chOff x="8089901" y="587375"/>
            <a:chExt cx="412750" cy="368300"/>
          </a:xfrm>
        </p:grpSpPr>
        <p:sp>
          <p:nvSpPr>
            <p:cNvPr id="15" name="object 15"/>
            <p:cNvSpPr/>
            <p:nvPr/>
          </p:nvSpPr>
          <p:spPr>
            <a:xfrm>
              <a:off x="8099426" y="596900"/>
              <a:ext cx="393700" cy="349250"/>
            </a:xfrm>
            <a:custGeom>
              <a:avLst/>
              <a:gdLst/>
              <a:ahLst/>
              <a:cxnLst/>
              <a:rect l="l" t="t" r="r" b="b"/>
              <a:pathLst>
                <a:path w="393700" h="349250">
                  <a:moveTo>
                    <a:pt x="196850" y="0"/>
                  </a:moveTo>
                  <a:lnTo>
                    <a:pt x="144521" y="6237"/>
                  </a:lnTo>
                  <a:lnTo>
                    <a:pt x="97498" y="23841"/>
                  </a:lnTo>
                  <a:lnTo>
                    <a:pt x="57657" y="51146"/>
                  </a:lnTo>
                  <a:lnTo>
                    <a:pt x="26876" y="86487"/>
                  </a:lnTo>
                  <a:lnTo>
                    <a:pt x="7032" y="128202"/>
                  </a:lnTo>
                  <a:lnTo>
                    <a:pt x="0" y="174625"/>
                  </a:lnTo>
                  <a:lnTo>
                    <a:pt x="7032" y="221047"/>
                  </a:lnTo>
                  <a:lnTo>
                    <a:pt x="26876" y="262762"/>
                  </a:lnTo>
                  <a:lnTo>
                    <a:pt x="57657" y="298103"/>
                  </a:lnTo>
                  <a:lnTo>
                    <a:pt x="97498" y="325408"/>
                  </a:lnTo>
                  <a:lnTo>
                    <a:pt x="144521" y="343012"/>
                  </a:lnTo>
                  <a:lnTo>
                    <a:pt x="196850" y="349250"/>
                  </a:lnTo>
                  <a:lnTo>
                    <a:pt x="249178" y="343012"/>
                  </a:lnTo>
                  <a:lnTo>
                    <a:pt x="296201" y="325408"/>
                  </a:lnTo>
                  <a:lnTo>
                    <a:pt x="336041" y="298103"/>
                  </a:lnTo>
                  <a:lnTo>
                    <a:pt x="348546" y="283746"/>
                  </a:lnTo>
                  <a:lnTo>
                    <a:pt x="194251" y="283746"/>
                  </a:lnTo>
                  <a:lnTo>
                    <a:pt x="161008" y="279629"/>
                  </a:lnTo>
                  <a:lnTo>
                    <a:pt x="129641" y="268401"/>
                  </a:lnTo>
                  <a:lnTo>
                    <a:pt x="90991" y="239300"/>
                  </a:lnTo>
                  <a:lnTo>
                    <a:pt x="69516" y="201456"/>
                  </a:lnTo>
                  <a:lnTo>
                    <a:pt x="66687" y="159684"/>
                  </a:lnTo>
                  <a:lnTo>
                    <a:pt x="83972" y="118795"/>
                  </a:lnTo>
                  <a:lnTo>
                    <a:pt x="180537" y="118795"/>
                  </a:lnTo>
                  <a:lnTo>
                    <a:pt x="134162" y="78714"/>
                  </a:lnTo>
                  <a:lnTo>
                    <a:pt x="166037" y="68525"/>
                  </a:lnTo>
                  <a:lnTo>
                    <a:pt x="199448" y="65503"/>
                  </a:lnTo>
                  <a:lnTo>
                    <a:pt x="348546" y="65503"/>
                  </a:lnTo>
                  <a:lnTo>
                    <a:pt x="336041" y="51146"/>
                  </a:lnTo>
                  <a:lnTo>
                    <a:pt x="296201" y="23841"/>
                  </a:lnTo>
                  <a:lnTo>
                    <a:pt x="249178" y="6237"/>
                  </a:lnTo>
                  <a:lnTo>
                    <a:pt x="196850" y="0"/>
                  </a:lnTo>
                  <a:close/>
                </a:path>
                <a:path w="393700" h="349250">
                  <a:moveTo>
                    <a:pt x="180537" y="118795"/>
                  </a:moveTo>
                  <a:lnTo>
                    <a:pt x="83972" y="118795"/>
                  </a:lnTo>
                  <a:lnTo>
                    <a:pt x="259537" y="270535"/>
                  </a:lnTo>
                  <a:lnTo>
                    <a:pt x="227662" y="280724"/>
                  </a:lnTo>
                  <a:lnTo>
                    <a:pt x="194251" y="283746"/>
                  </a:lnTo>
                  <a:lnTo>
                    <a:pt x="348546" y="283746"/>
                  </a:lnTo>
                  <a:lnTo>
                    <a:pt x="366823" y="262762"/>
                  </a:lnTo>
                  <a:lnTo>
                    <a:pt x="382192" y="230454"/>
                  </a:lnTo>
                  <a:lnTo>
                    <a:pt x="309727" y="230454"/>
                  </a:lnTo>
                  <a:lnTo>
                    <a:pt x="180537" y="118795"/>
                  </a:lnTo>
                  <a:close/>
                </a:path>
                <a:path w="393700" h="349250">
                  <a:moveTo>
                    <a:pt x="348546" y="65503"/>
                  </a:moveTo>
                  <a:lnTo>
                    <a:pt x="199448" y="65503"/>
                  </a:lnTo>
                  <a:lnTo>
                    <a:pt x="232691" y="69620"/>
                  </a:lnTo>
                  <a:lnTo>
                    <a:pt x="264058" y="80848"/>
                  </a:lnTo>
                  <a:lnTo>
                    <a:pt x="302708" y="109949"/>
                  </a:lnTo>
                  <a:lnTo>
                    <a:pt x="324183" y="147793"/>
                  </a:lnTo>
                  <a:lnTo>
                    <a:pt x="327012" y="189565"/>
                  </a:lnTo>
                  <a:lnTo>
                    <a:pt x="309727" y="230454"/>
                  </a:lnTo>
                  <a:lnTo>
                    <a:pt x="382192" y="230454"/>
                  </a:lnTo>
                  <a:lnTo>
                    <a:pt x="386667" y="221047"/>
                  </a:lnTo>
                  <a:lnTo>
                    <a:pt x="393700" y="174625"/>
                  </a:lnTo>
                  <a:lnTo>
                    <a:pt x="386667" y="128202"/>
                  </a:lnTo>
                  <a:lnTo>
                    <a:pt x="366823" y="86487"/>
                  </a:lnTo>
                  <a:lnTo>
                    <a:pt x="348546" y="65503"/>
                  </a:lnTo>
                  <a:close/>
                </a:path>
              </a:pathLst>
            </a:custGeom>
            <a:solidFill>
              <a:srgbClr val="FF0000"/>
            </a:solidFill>
          </p:spPr>
          <p:txBody>
            <a:bodyPr wrap="square" lIns="0" tIns="0" rIns="0" bIns="0" rtlCol="0"/>
            <a:lstStyle/>
            <a:p>
              <a:endParaRPr lang="fr-CA" noProof="0" dirty="0"/>
            </a:p>
          </p:txBody>
        </p:sp>
        <p:sp>
          <p:nvSpPr>
            <p:cNvPr id="16" name="object 16"/>
            <p:cNvSpPr/>
            <p:nvPr/>
          </p:nvSpPr>
          <p:spPr>
            <a:xfrm>
              <a:off x="8099426" y="596900"/>
              <a:ext cx="393700" cy="349250"/>
            </a:xfrm>
            <a:custGeom>
              <a:avLst/>
              <a:gdLst/>
              <a:ahLst/>
              <a:cxnLst/>
              <a:rect l="l" t="t" r="r" b="b"/>
              <a:pathLst>
                <a:path w="393700" h="349250">
                  <a:moveTo>
                    <a:pt x="0" y="174625"/>
                  </a:moveTo>
                  <a:lnTo>
                    <a:pt x="7032" y="128202"/>
                  </a:lnTo>
                  <a:lnTo>
                    <a:pt x="26876" y="86487"/>
                  </a:lnTo>
                  <a:lnTo>
                    <a:pt x="57657" y="51146"/>
                  </a:lnTo>
                  <a:lnTo>
                    <a:pt x="97498" y="23841"/>
                  </a:lnTo>
                  <a:lnTo>
                    <a:pt x="144521" y="6237"/>
                  </a:lnTo>
                  <a:lnTo>
                    <a:pt x="196850" y="0"/>
                  </a:lnTo>
                  <a:lnTo>
                    <a:pt x="249178" y="6237"/>
                  </a:lnTo>
                  <a:lnTo>
                    <a:pt x="296201" y="23841"/>
                  </a:lnTo>
                  <a:lnTo>
                    <a:pt x="336041" y="51146"/>
                  </a:lnTo>
                  <a:lnTo>
                    <a:pt x="366823" y="86487"/>
                  </a:lnTo>
                  <a:lnTo>
                    <a:pt x="386667" y="128202"/>
                  </a:lnTo>
                  <a:lnTo>
                    <a:pt x="393700" y="174625"/>
                  </a:lnTo>
                  <a:lnTo>
                    <a:pt x="386667" y="221047"/>
                  </a:lnTo>
                  <a:lnTo>
                    <a:pt x="366823" y="262762"/>
                  </a:lnTo>
                  <a:lnTo>
                    <a:pt x="336041" y="298103"/>
                  </a:lnTo>
                  <a:lnTo>
                    <a:pt x="296201" y="325408"/>
                  </a:lnTo>
                  <a:lnTo>
                    <a:pt x="249178" y="343012"/>
                  </a:lnTo>
                  <a:lnTo>
                    <a:pt x="196850" y="349250"/>
                  </a:lnTo>
                  <a:lnTo>
                    <a:pt x="144521" y="343012"/>
                  </a:lnTo>
                  <a:lnTo>
                    <a:pt x="97498" y="325408"/>
                  </a:lnTo>
                  <a:lnTo>
                    <a:pt x="57657" y="298103"/>
                  </a:lnTo>
                  <a:lnTo>
                    <a:pt x="26876" y="262762"/>
                  </a:lnTo>
                  <a:lnTo>
                    <a:pt x="7032" y="221047"/>
                  </a:lnTo>
                  <a:lnTo>
                    <a:pt x="0" y="174625"/>
                  </a:lnTo>
                  <a:close/>
                </a:path>
              </a:pathLst>
            </a:custGeom>
            <a:ln w="19050">
              <a:solidFill>
                <a:srgbClr val="FF0000"/>
              </a:solidFill>
            </a:ln>
          </p:spPr>
          <p:txBody>
            <a:bodyPr wrap="square" lIns="0" tIns="0" rIns="0" bIns="0" rtlCol="0"/>
            <a:lstStyle/>
            <a:p>
              <a:endParaRPr lang="fr-CA" noProof="0" dirty="0"/>
            </a:p>
          </p:txBody>
        </p:sp>
        <p:pic>
          <p:nvPicPr>
            <p:cNvPr id="17" name="object 17"/>
            <p:cNvPicPr/>
            <p:nvPr/>
          </p:nvPicPr>
          <p:blipFill>
            <a:blip r:embed="rId25" cstate="print"/>
            <a:stretch>
              <a:fillRect/>
            </a:stretch>
          </p:blipFill>
          <p:spPr>
            <a:xfrm>
              <a:off x="8156588" y="652878"/>
              <a:ext cx="279375" cy="237293"/>
            </a:xfrm>
            <a:prstGeom prst="rect">
              <a:avLst/>
            </a:prstGeom>
          </p:spPr>
        </p:pic>
      </p:grpSp>
      <p:sp>
        <p:nvSpPr>
          <p:cNvPr id="18" name="object 18"/>
          <p:cNvSpPr txBox="1"/>
          <p:nvPr>
            <p:custDataLst>
              <p:tags r:id="rId11"/>
            </p:custDataLst>
          </p:nvPr>
        </p:nvSpPr>
        <p:spPr>
          <a:xfrm>
            <a:off x="2921000" y="6590750"/>
            <a:ext cx="1668782" cy="397545"/>
          </a:xfrm>
          <a:prstGeom prst="rect">
            <a:avLst/>
          </a:prstGeom>
        </p:spPr>
        <p:txBody>
          <a:bodyPr vert="horz" wrap="square" lIns="0" tIns="12700" rIns="0" bIns="0" rtlCol="0">
            <a:spAutoFit/>
          </a:bodyPr>
          <a:lstStyle/>
          <a:p>
            <a:pPr marL="12700">
              <a:lnSpc>
                <a:spcPct val="100000"/>
              </a:lnSpc>
              <a:spcBef>
                <a:spcPts val="100"/>
              </a:spcBef>
            </a:pPr>
            <a:r>
              <a:rPr lang="fr-CA" sz="2500" b="1" spc="-10" noProof="0" dirty="0">
                <a:solidFill>
                  <a:srgbClr val="006CE6"/>
                </a:solidFill>
                <a:latin typeface="Work Sans Black"/>
                <a:cs typeface="Work Sans Black"/>
              </a:rPr>
              <a:t>Benthique</a:t>
            </a:r>
            <a:endParaRPr lang="fr-CA" sz="2500" noProof="0" dirty="0">
              <a:latin typeface="Work Sans Black"/>
              <a:cs typeface="Work Sans Black"/>
            </a:endParaRPr>
          </a:p>
        </p:txBody>
      </p:sp>
      <p:sp>
        <p:nvSpPr>
          <p:cNvPr id="19" name="object 19"/>
          <p:cNvSpPr txBox="1"/>
          <p:nvPr>
            <p:custDataLst>
              <p:tags r:id="rId12"/>
            </p:custDataLst>
          </p:nvPr>
        </p:nvSpPr>
        <p:spPr>
          <a:xfrm>
            <a:off x="9016938" y="6590750"/>
            <a:ext cx="1821181" cy="397545"/>
          </a:xfrm>
          <a:prstGeom prst="rect">
            <a:avLst/>
          </a:prstGeom>
        </p:spPr>
        <p:txBody>
          <a:bodyPr vert="horz" wrap="square" lIns="0" tIns="12700" rIns="0" bIns="0" rtlCol="0">
            <a:spAutoFit/>
          </a:bodyPr>
          <a:lstStyle/>
          <a:p>
            <a:pPr marL="12700">
              <a:lnSpc>
                <a:spcPct val="100000"/>
              </a:lnSpc>
              <a:spcBef>
                <a:spcPts val="100"/>
              </a:spcBef>
            </a:pPr>
            <a:r>
              <a:rPr lang="fr-CA" sz="2500" b="1" spc="-10" noProof="0" dirty="0">
                <a:solidFill>
                  <a:srgbClr val="006CE6"/>
                </a:solidFill>
                <a:latin typeface="Work Sans Black"/>
                <a:cs typeface="Work Sans Black"/>
              </a:rPr>
              <a:t>Pélagique</a:t>
            </a:r>
            <a:endParaRPr lang="fr-CA" sz="2500" noProof="0" dirty="0">
              <a:latin typeface="Work Sans Black"/>
              <a:cs typeface="Work Sans Black"/>
            </a:endParaRPr>
          </a:p>
        </p:txBody>
      </p:sp>
      <p:sp>
        <p:nvSpPr>
          <p:cNvPr id="22" name="object 22"/>
          <p:cNvSpPr/>
          <p:nvPr>
            <p:custDataLst>
              <p:tags r:id="rId1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3" name="object 23"/>
          <p:cNvSpPr txBox="1"/>
          <p:nvPr>
            <p:custDataLst>
              <p:tags r:id="rId14"/>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2</a:t>
            </a:r>
            <a:endParaRPr lang="fr-CA" sz="1000" noProof="0" dirty="0">
              <a:latin typeface="Work Sans Medium"/>
              <a:cs typeface="Work Sans Medium"/>
            </a:endParaRPr>
          </a:p>
        </p:txBody>
      </p:sp>
      <p:sp>
        <p:nvSpPr>
          <p:cNvPr id="20" name="TextBox 19">
            <a:extLst>
              <a:ext uri="{FF2B5EF4-FFF2-40B4-BE49-F238E27FC236}">
                <a16:creationId xmlns:a16="http://schemas.microsoft.com/office/drawing/2014/main" id="{7A3C36AF-9084-65B9-50F0-7159C9FAF6B3}"/>
              </a:ext>
            </a:extLst>
          </p:cNvPr>
          <p:cNvSpPr txBox="1"/>
          <p:nvPr>
            <p:custDataLst>
              <p:tags r:id="rId15"/>
            </p:custDataLst>
          </p:nvPr>
        </p:nvSpPr>
        <p:spPr>
          <a:xfrm rot="16200000">
            <a:off x="963547" y="3311888"/>
            <a:ext cx="3300842" cy="461665"/>
          </a:xfrm>
          <a:prstGeom prst="rect">
            <a:avLst/>
          </a:prstGeom>
          <a:solidFill>
            <a:schemeClr val="bg1"/>
          </a:solidFill>
        </p:spPr>
        <p:txBody>
          <a:bodyPr wrap="square" rtlCol="0">
            <a:spAutoFit/>
          </a:bodyPr>
          <a:lstStyle/>
          <a:p>
            <a:r>
              <a:rPr lang="fr-CA" sz="2400" noProof="0" dirty="0">
                <a:latin typeface="Work Sans" pitchFamily="2" charset="0"/>
              </a:rPr>
              <a:t>Position trophique</a:t>
            </a:r>
          </a:p>
        </p:txBody>
      </p:sp>
      <p:sp>
        <p:nvSpPr>
          <p:cNvPr id="21" name="TextBox 20">
            <a:extLst>
              <a:ext uri="{FF2B5EF4-FFF2-40B4-BE49-F238E27FC236}">
                <a16:creationId xmlns:a16="http://schemas.microsoft.com/office/drawing/2014/main" id="{96C91EB9-6E80-66B3-ED4B-355A5F1FFD4C}"/>
              </a:ext>
            </a:extLst>
          </p:cNvPr>
          <p:cNvSpPr txBox="1"/>
          <p:nvPr>
            <p:custDataLst>
              <p:tags r:id="rId16"/>
            </p:custDataLst>
          </p:nvPr>
        </p:nvSpPr>
        <p:spPr>
          <a:xfrm>
            <a:off x="4881914" y="6519799"/>
            <a:ext cx="3755071" cy="830997"/>
          </a:xfrm>
          <a:prstGeom prst="rect">
            <a:avLst/>
          </a:prstGeom>
          <a:solidFill>
            <a:schemeClr val="bg1"/>
          </a:solidFill>
        </p:spPr>
        <p:txBody>
          <a:bodyPr wrap="square" rtlCol="0">
            <a:spAutoFit/>
          </a:bodyPr>
          <a:lstStyle/>
          <a:p>
            <a:pPr algn="ctr"/>
            <a:r>
              <a:rPr lang="fr-CA" sz="2400" noProof="0" dirty="0">
                <a:latin typeface="Work Sans" pitchFamily="2" charset="0"/>
              </a:rPr>
              <a:t>Proportion alimentation pélagique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9" cstate="print"/>
          <a:stretch>
            <a:fillRect/>
          </a:stretch>
        </p:blipFill>
        <p:spPr>
          <a:xfrm>
            <a:off x="457200" y="1998757"/>
            <a:ext cx="3098799" cy="1168399"/>
          </a:xfrm>
          <a:prstGeom prst="rect">
            <a:avLst/>
          </a:prstGeom>
        </p:spPr>
      </p:pic>
      <p:sp>
        <p:nvSpPr>
          <p:cNvPr id="3" name="object 3"/>
          <p:cNvSpPr txBox="1"/>
          <p:nvPr>
            <p:custDataLst>
              <p:tags r:id="rId2"/>
            </p:custDataLst>
          </p:nvPr>
        </p:nvSpPr>
        <p:spPr>
          <a:xfrm>
            <a:off x="444500" y="3538442"/>
            <a:ext cx="3612515" cy="3244478"/>
          </a:xfrm>
          <a:prstGeom prst="rect">
            <a:avLst/>
          </a:prstGeom>
        </p:spPr>
        <p:txBody>
          <a:bodyPr vert="horz" wrap="square" lIns="0" tIns="101600" rIns="0" bIns="0" rtlCol="0">
            <a:spAutoFit/>
          </a:bodyPr>
          <a:lstStyle/>
          <a:p>
            <a:pPr marL="12700" marR="5080">
              <a:lnSpc>
                <a:spcPts val="3500"/>
              </a:lnSpc>
              <a:spcBef>
                <a:spcPts val="800"/>
              </a:spcBef>
            </a:pPr>
            <a:r>
              <a:rPr lang="fr-CA" sz="3500" b="1" spc="-10" noProof="0" dirty="0">
                <a:solidFill>
                  <a:srgbClr val="006CE6"/>
                </a:solidFill>
                <a:latin typeface="Work Sans Black"/>
                <a:cs typeface="Work Sans Black"/>
              </a:rPr>
              <a:t>Achigan avec une proportion en PUFA plus élevée lorsque le gobie est présent en forte densité</a:t>
            </a:r>
            <a:endParaRPr lang="fr-CA" sz="3500" noProof="0" dirty="0">
              <a:latin typeface="Work Sans Black"/>
              <a:cs typeface="Work Sans Black"/>
            </a:endParaRPr>
          </a:p>
        </p:txBody>
      </p:sp>
      <p:grpSp>
        <p:nvGrpSpPr>
          <p:cNvPr id="4" name="object 4"/>
          <p:cNvGrpSpPr/>
          <p:nvPr>
            <p:custDataLst>
              <p:tags r:id="rId3"/>
            </p:custDataLst>
          </p:nvPr>
        </p:nvGrpSpPr>
        <p:grpSpPr>
          <a:xfrm>
            <a:off x="5577078" y="1223264"/>
            <a:ext cx="6666230" cy="5326380"/>
            <a:chOff x="5577078" y="1223264"/>
            <a:chExt cx="6666230" cy="5326380"/>
          </a:xfrm>
        </p:grpSpPr>
        <p:pic>
          <p:nvPicPr>
            <p:cNvPr id="5" name="object 5"/>
            <p:cNvPicPr/>
            <p:nvPr/>
          </p:nvPicPr>
          <p:blipFill>
            <a:blip r:embed="rId10" cstate="print"/>
            <a:stretch>
              <a:fillRect/>
            </a:stretch>
          </p:blipFill>
          <p:spPr>
            <a:xfrm>
              <a:off x="5577078" y="2185618"/>
              <a:ext cx="6665722" cy="4363517"/>
            </a:xfrm>
            <a:prstGeom prst="rect">
              <a:avLst/>
            </a:prstGeom>
          </p:spPr>
        </p:pic>
        <p:pic>
          <p:nvPicPr>
            <p:cNvPr id="6" name="object 6"/>
            <p:cNvPicPr/>
            <p:nvPr/>
          </p:nvPicPr>
          <p:blipFill>
            <a:blip r:embed="rId11" cstate="print"/>
            <a:stretch>
              <a:fillRect/>
            </a:stretch>
          </p:blipFill>
          <p:spPr>
            <a:xfrm>
              <a:off x="8470900" y="1223264"/>
              <a:ext cx="1193800" cy="647700"/>
            </a:xfrm>
            <a:prstGeom prst="rect">
              <a:avLst/>
            </a:prstGeom>
          </p:spPr>
        </p:pic>
        <p:pic>
          <p:nvPicPr>
            <p:cNvPr id="7" name="object 7"/>
            <p:cNvPicPr/>
            <p:nvPr/>
          </p:nvPicPr>
          <p:blipFill>
            <a:blip r:embed="rId11" cstate="print"/>
            <a:stretch>
              <a:fillRect/>
            </a:stretch>
          </p:blipFill>
          <p:spPr>
            <a:xfrm>
              <a:off x="8623300" y="1375676"/>
              <a:ext cx="1193800" cy="647687"/>
            </a:xfrm>
            <a:prstGeom prst="rect">
              <a:avLst/>
            </a:prstGeom>
          </p:spPr>
        </p:pic>
        <p:pic>
          <p:nvPicPr>
            <p:cNvPr id="8" name="object 8"/>
            <p:cNvPicPr/>
            <p:nvPr/>
          </p:nvPicPr>
          <p:blipFill>
            <a:blip r:embed="rId11" cstate="print"/>
            <a:stretch>
              <a:fillRect/>
            </a:stretch>
          </p:blipFill>
          <p:spPr>
            <a:xfrm>
              <a:off x="8775700" y="1528064"/>
              <a:ext cx="1193800" cy="647700"/>
            </a:xfrm>
            <a:prstGeom prst="rect">
              <a:avLst/>
            </a:prstGeom>
          </p:spPr>
        </p:pic>
        <p:pic>
          <p:nvPicPr>
            <p:cNvPr id="9" name="object 9"/>
            <p:cNvPicPr/>
            <p:nvPr/>
          </p:nvPicPr>
          <p:blipFill>
            <a:blip r:embed="rId11" cstate="print"/>
            <a:stretch>
              <a:fillRect/>
            </a:stretch>
          </p:blipFill>
          <p:spPr>
            <a:xfrm>
              <a:off x="8928100" y="1680464"/>
              <a:ext cx="1193800" cy="647700"/>
            </a:xfrm>
            <a:prstGeom prst="rect">
              <a:avLst/>
            </a:prstGeom>
          </p:spPr>
        </p:pic>
        <p:pic>
          <p:nvPicPr>
            <p:cNvPr id="10" name="object 10"/>
            <p:cNvPicPr/>
            <p:nvPr/>
          </p:nvPicPr>
          <p:blipFill>
            <a:blip r:embed="rId11" cstate="print"/>
            <a:stretch>
              <a:fillRect/>
            </a:stretch>
          </p:blipFill>
          <p:spPr>
            <a:xfrm>
              <a:off x="10404475" y="1340739"/>
              <a:ext cx="1200150" cy="647700"/>
            </a:xfrm>
            <a:prstGeom prst="rect">
              <a:avLst/>
            </a:prstGeom>
          </p:spPr>
        </p:pic>
        <p:pic>
          <p:nvPicPr>
            <p:cNvPr id="11" name="object 11"/>
            <p:cNvPicPr/>
            <p:nvPr/>
          </p:nvPicPr>
          <p:blipFill>
            <a:blip r:embed="rId11" cstate="print"/>
            <a:stretch>
              <a:fillRect/>
            </a:stretch>
          </p:blipFill>
          <p:spPr>
            <a:xfrm>
              <a:off x="10645775" y="1562989"/>
              <a:ext cx="1200150" cy="647700"/>
            </a:xfrm>
            <a:prstGeom prst="rect">
              <a:avLst/>
            </a:prstGeom>
          </p:spPr>
        </p:pic>
      </p:grpSp>
      <p:grpSp>
        <p:nvGrpSpPr>
          <p:cNvPr id="12" name="object 12"/>
          <p:cNvGrpSpPr/>
          <p:nvPr>
            <p:custDataLst>
              <p:tags r:id="rId4"/>
            </p:custDataLst>
          </p:nvPr>
        </p:nvGrpSpPr>
        <p:grpSpPr>
          <a:xfrm>
            <a:off x="6578600" y="1455039"/>
            <a:ext cx="1193800" cy="641350"/>
            <a:chOff x="6578600" y="1455039"/>
            <a:chExt cx="1193800" cy="641350"/>
          </a:xfrm>
        </p:grpSpPr>
        <p:pic>
          <p:nvPicPr>
            <p:cNvPr id="13" name="object 13"/>
            <p:cNvPicPr/>
            <p:nvPr/>
          </p:nvPicPr>
          <p:blipFill>
            <a:blip r:embed="rId11" cstate="print"/>
            <a:stretch>
              <a:fillRect/>
            </a:stretch>
          </p:blipFill>
          <p:spPr>
            <a:xfrm>
              <a:off x="6578600" y="1455039"/>
              <a:ext cx="1193800" cy="641350"/>
            </a:xfrm>
            <a:prstGeom prst="rect">
              <a:avLst/>
            </a:prstGeom>
          </p:spPr>
        </p:pic>
        <p:sp>
          <p:nvSpPr>
            <p:cNvPr id="14" name="object 14"/>
            <p:cNvSpPr/>
            <p:nvPr/>
          </p:nvSpPr>
          <p:spPr>
            <a:xfrm>
              <a:off x="6918326" y="1601088"/>
              <a:ext cx="393700" cy="349250"/>
            </a:xfrm>
            <a:custGeom>
              <a:avLst/>
              <a:gdLst/>
              <a:ahLst/>
              <a:cxnLst/>
              <a:rect l="l" t="t" r="r" b="b"/>
              <a:pathLst>
                <a:path w="393700" h="349250">
                  <a:moveTo>
                    <a:pt x="196850" y="0"/>
                  </a:moveTo>
                  <a:lnTo>
                    <a:pt x="144521" y="6237"/>
                  </a:lnTo>
                  <a:lnTo>
                    <a:pt x="97498" y="23841"/>
                  </a:lnTo>
                  <a:lnTo>
                    <a:pt x="57657" y="51146"/>
                  </a:lnTo>
                  <a:lnTo>
                    <a:pt x="26876" y="86487"/>
                  </a:lnTo>
                  <a:lnTo>
                    <a:pt x="7032" y="128202"/>
                  </a:lnTo>
                  <a:lnTo>
                    <a:pt x="0" y="174625"/>
                  </a:lnTo>
                  <a:lnTo>
                    <a:pt x="7032" y="221047"/>
                  </a:lnTo>
                  <a:lnTo>
                    <a:pt x="26876" y="262762"/>
                  </a:lnTo>
                  <a:lnTo>
                    <a:pt x="57657" y="298103"/>
                  </a:lnTo>
                  <a:lnTo>
                    <a:pt x="97498" y="325408"/>
                  </a:lnTo>
                  <a:lnTo>
                    <a:pt x="144521" y="343012"/>
                  </a:lnTo>
                  <a:lnTo>
                    <a:pt x="196850" y="349250"/>
                  </a:lnTo>
                  <a:lnTo>
                    <a:pt x="249178" y="343012"/>
                  </a:lnTo>
                  <a:lnTo>
                    <a:pt x="296201" y="325408"/>
                  </a:lnTo>
                  <a:lnTo>
                    <a:pt x="336041" y="298103"/>
                  </a:lnTo>
                  <a:lnTo>
                    <a:pt x="348546" y="283746"/>
                  </a:lnTo>
                  <a:lnTo>
                    <a:pt x="194251" y="283746"/>
                  </a:lnTo>
                  <a:lnTo>
                    <a:pt x="161008" y="279629"/>
                  </a:lnTo>
                  <a:lnTo>
                    <a:pt x="129641" y="268401"/>
                  </a:lnTo>
                  <a:lnTo>
                    <a:pt x="90991" y="239300"/>
                  </a:lnTo>
                  <a:lnTo>
                    <a:pt x="69516" y="201456"/>
                  </a:lnTo>
                  <a:lnTo>
                    <a:pt x="66687" y="159684"/>
                  </a:lnTo>
                  <a:lnTo>
                    <a:pt x="83972" y="118795"/>
                  </a:lnTo>
                  <a:lnTo>
                    <a:pt x="180537" y="118795"/>
                  </a:lnTo>
                  <a:lnTo>
                    <a:pt x="134162" y="78714"/>
                  </a:lnTo>
                  <a:lnTo>
                    <a:pt x="166037" y="68525"/>
                  </a:lnTo>
                  <a:lnTo>
                    <a:pt x="199448" y="65503"/>
                  </a:lnTo>
                  <a:lnTo>
                    <a:pt x="348546" y="65503"/>
                  </a:lnTo>
                  <a:lnTo>
                    <a:pt x="336041" y="51146"/>
                  </a:lnTo>
                  <a:lnTo>
                    <a:pt x="296201" y="23841"/>
                  </a:lnTo>
                  <a:lnTo>
                    <a:pt x="249178" y="6237"/>
                  </a:lnTo>
                  <a:lnTo>
                    <a:pt x="196850" y="0"/>
                  </a:lnTo>
                  <a:close/>
                </a:path>
                <a:path w="393700" h="349250">
                  <a:moveTo>
                    <a:pt x="180537" y="118795"/>
                  </a:moveTo>
                  <a:lnTo>
                    <a:pt x="83972" y="118795"/>
                  </a:lnTo>
                  <a:lnTo>
                    <a:pt x="259537" y="270535"/>
                  </a:lnTo>
                  <a:lnTo>
                    <a:pt x="227662" y="280724"/>
                  </a:lnTo>
                  <a:lnTo>
                    <a:pt x="194251" y="283746"/>
                  </a:lnTo>
                  <a:lnTo>
                    <a:pt x="348546" y="283746"/>
                  </a:lnTo>
                  <a:lnTo>
                    <a:pt x="366823" y="262762"/>
                  </a:lnTo>
                  <a:lnTo>
                    <a:pt x="382192" y="230454"/>
                  </a:lnTo>
                  <a:lnTo>
                    <a:pt x="309727" y="230454"/>
                  </a:lnTo>
                  <a:lnTo>
                    <a:pt x="180537" y="118795"/>
                  </a:lnTo>
                  <a:close/>
                </a:path>
                <a:path w="393700" h="349250">
                  <a:moveTo>
                    <a:pt x="348546" y="65503"/>
                  </a:moveTo>
                  <a:lnTo>
                    <a:pt x="199448" y="65503"/>
                  </a:lnTo>
                  <a:lnTo>
                    <a:pt x="232691" y="69620"/>
                  </a:lnTo>
                  <a:lnTo>
                    <a:pt x="264058" y="80848"/>
                  </a:lnTo>
                  <a:lnTo>
                    <a:pt x="302708" y="109949"/>
                  </a:lnTo>
                  <a:lnTo>
                    <a:pt x="324183" y="147793"/>
                  </a:lnTo>
                  <a:lnTo>
                    <a:pt x="327012" y="189565"/>
                  </a:lnTo>
                  <a:lnTo>
                    <a:pt x="309727" y="230454"/>
                  </a:lnTo>
                  <a:lnTo>
                    <a:pt x="382192" y="230454"/>
                  </a:lnTo>
                  <a:lnTo>
                    <a:pt x="386667" y="221047"/>
                  </a:lnTo>
                  <a:lnTo>
                    <a:pt x="393700" y="174625"/>
                  </a:lnTo>
                  <a:lnTo>
                    <a:pt x="386667" y="128202"/>
                  </a:lnTo>
                  <a:lnTo>
                    <a:pt x="366823" y="86487"/>
                  </a:lnTo>
                  <a:lnTo>
                    <a:pt x="348546" y="65503"/>
                  </a:lnTo>
                  <a:close/>
                </a:path>
              </a:pathLst>
            </a:custGeom>
            <a:solidFill>
              <a:srgbClr val="FF0000"/>
            </a:solidFill>
          </p:spPr>
          <p:txBody>
            <a:bodyPr wrap="square" lIns="0" tIns="0" rIns="0" bIns="0" rtlCol="0"/>
            <a:lstStyle/>
            <a:p>
              <a:endParaRPr lang="fr-CA" noProof="0" dirty="0"/>
            </a:p>
          </p:txBody>
        </p:sp>
        <p:sp>
          <p:nvSpPr>
            <p:cNvPr id="15" name="object 15"/>
            <p:cNvSpPr/>
            <p:nvPr/>
          </p:nvSpPr>
          <p:spPr>
            <a:xfrm>
              <a:off x="6918326" y="1601088"/>
              <a:ext cx="393700" cy="349250"/>
            </a:xfrm>
            <a:custGeom>
              <a:avLst/>
              <a:gdLst/>
              <a:ahLst/>
              <a:cxnLst/>
              <a:rect l="l" t="t" r="r" b="b"/>
              <a:pathLst>
                <a:path w="393700" h="349250">
                  <a:moveTo>
                    <a:pt x="0" y="174625"/>
                  </a:moveTo>
                  <a:lnTo>
                    <a:pt x="7032" y="128202"/>
                  </a:lnTo>
                  <a:lnTo>
                    <a:pt x="26876" y="86487"/>
                  </a:lnTo>
                  <a:lnTo>
                    <a:pt x="57657" y="51146"/>
                  </a:lnTo>
                  <a:lnTo>
                    <a:pt x="97498" y="23841"/>
                  </a:lnTo>
                  <a:lnTo>
                    <a:pt x="144521" y="6237"/>
                  </a:lnTo>
                  <a:lnTo>
                    <a:pt x="196850" y="0"/>
                  </a:lnTo>
                  <a:lnTo>
                    <a:pt x="249178" y="6237"/>
                  </a:lnTo>
                  <a:lnTo>
                    <a:pt x="296201" y="23841"/>
                  </a:lnTo>
                  <a:lnTo>
                    <a:pt x="336041" y="51146"/>
                  </a:lnTo>
                  <a:lnTo>
                    <a:pt x="366823" y="86487"/>
                  </a:lnTo>
                  <a:lnTo>
                    <a:pt x="386667" y="128202"/>
                  </a:lnTo>
                  <a:lnTo>
                    <a:pt x="393700" y="174625"/>
                  </a:lnTo>
                  <a:lnTo>
                    <a:pt x="386667" y="221047"/>
                  </a:lnTo>
                  <a:lnTo>
                    <a:pt x="366823" y="262762"/>
                  </a:lnTo>
                  <a:lnTo>
                    <a:pt x="336041" y="298103"/>
                  </a:lnTo>
                  <a:lnTo>
                    <a:pt x="296201" y="325408"/>
                  </a:lnTo>
                  <a:lnTo>
                    <a:pt x="249178" y="343012"/>
                  </a:lnTo>
                  <a:lnTo>
                    <a:pt x="196850" y="349250"/>
                  </a:lnTo>
                  <a:lnTo>
                    <a:pt x="144521" y="343012"/>
                  </a:lnTo>
                  <a:lnTo>
                    <a:pt x="97498" y="325408"/>
                  </a:lnTo>
                  <a:lnTo>
                    <a:pt x="57657" y="298103"/>
                  </a:lnTo>
                  <a:lnTo>
                    <a:pt x="26876" y="262762"/>
                  </a:lnTo>
                  <a:lnTo>
                    <a:pt x="7032" y="221047"/>
                  </a:lnTo>
                  <a:lnTo>
                    <a:pt x="0" y="174625"/>
                  </a:lnTo>
                  <a:close/>
                </a:path>
              </a:pathLst>
            </a:custGeom>
            <a:ln w="19050">
              <a:solidFill>
                <a:srgbClr val="FF0000"/>
              </a:solidFill>
            </a:ln>
          </p:spPr>
          <p:txBody>
            <a:bodyPr wrap="square" lIns="0" tIns="0" rIns="0" bIns="0" rtlCol="0"/>
            <a:lstStyle/>
            <a:p>
              <a:endParaRPr lang="fr-CA" noProof="0" dirty="0"/>
            </a:p>
          </p:txBody>
        </p:sp>
        <p:pic>
          <p:nvPicPr>
            <p:cNvPr id="16" name="object 16"/>
            <p:cNvPicPr/>
            <p:nvPr/>
          </p:nvPicPr>
          <p:blipFill>
            <a:blip r:embed="rId12" cstate="print"/>
            <a:stretch>
              <a:fillRect/>
            </a:stretch>
          </p:blipFill>
          <p:spPr>
            <a:xfrm>
              <a:off x="6975488" y="1657067"/>
              <a:ext cx="279375" cy="237293"/>
            </a:xfrm>
            <a:prstGeom prst="rect">
              <a:avLst/>
            </a:prstGeom>
          </p:spPr>
        </p:pic>
      </p:grpSp>
      <p:sp>
        <p:nvSpPr>
          <p:cNvPr id="19" name="object 19"/>
          <p:cNvSpPr/>
          <p:nvPr>
            <p:custDataLst>
              <p:tags r:id="rId5"/>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0" name="object 20"/>
          <p:cNvSpPr txBox="1"/>
          <p:nvPr>
            <p:custDataLst>
              <p:tags r:id="rId6"/>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latin typeface="Work Sans Medium"/>
                <a:cs typeface="Work Sans Medium"/>
              </a:rPr>
              <a:t>VOLET 2</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A671-9D0F-9ACF-FB87-4EBCE5933740}"/>
              </a:ext>
            </a:extLst>
          </p:cNvPr>
          <p:cNvSpPr>
            <a:spLocks noGrp="1"/>
          </p:cNvSpPr>
          <p:nvPr>
            <p:ph type="title"/>
            <p:custDataLst>
              <p:tags r:id="rId1"/>
            </p:custDataLst>
          </p:nvPr>
        </p:nvSpPr>
        <p:spPr>
          <a:xfrm>
            <a:off x="407959" y="2721773"/>
            <a:ext cx="3562350" cy="3819656"/>
          </a:xfrm>
        </p:spPr>
        <p:txBody>
          <a:bodyPr vert="horz" wrap="square" lIns="95250" tIns="47625" rIns="95250" bIns="47625" rtlCol="0" anchor="t">
            <a:normAutofit/>
          </a:bodyPr>
          <a:lstStyle/>
          <a:p>
            <a:r>
              <a:rPr lang="fr-CA" sz="3500" spc="-10" noProof="0" dirty="0"/>
              <a:t>Achigan avec poids relatif plus élevés avec gobies en forte densité</a:t>
            </a:r>
          </a:p>
        </p:txBody>
      </p:sp>
      <p:sp>
        <p:nvSpPr>
          <p:cNvPr id="5" name="Slide Number Placeholder 4">
            <a:extLst>
              <a:ext uri="{FF2B5EF4-FFF2-40B4-BE49-F238E27FC236}">
                <a16:creationId xmlns:a16="http://schemas.microsoft.com/office/drawing/2014/main" id="{CCE99ED9-A9D2-FFA8-FC3B-A041011AAA0D}"/>
              </a:ext>
            </a:extLst>
          </p:cNvPr>
          <p:cNvSpPr>
            <a:spLocks noGrp="1"/>
          </p:cNvSpPr>
          <p:nvPr>
            <p:ph type="sldNum" sz="quarter" idx="12"/>
            <p:custDataLst>
              <p:tags r:id="rId2"/>
            </p:custDataLst>
          </p:nvPr>
        </p:nvSpPr>
        <p:spPr>
          <a:xfrm>
            <a:off x="8969375" y="6935523"/>
            <a:ext cx="2857500" cy="380339"/>
          </a:xfrm>
        </p:spPr>
        <p:txBody>
          <a:bodyPr vert="horz" wrap="square" lIns="95250" tIns="47625" rIns="95250" bIns="47625" rtlCol="0" anchor="ctr">
            <a:normAutofit/>
          </a:bodyPr>
          <a:lstStyle/>
          <a:p>
            <a:pPr>
              <a:spcAft>
                <a:spcPts val="625"/>
              </a:spcAft>
            </a:pPr>
            <a:fld id="{A4C0CD32-A6C8-4BA5-B3DF-D8325E32CAA4}" type="slidenum">
              <a:rPr lang="fr-CA" noProof="0" smtClean="0"/>
              <a:pPr>
                <a:spcAft>
                  <a:spcPts val="625"/>
                </a:spcAft>
              </a:pPr>
              <a:t>34</a:t>
            </a:fld>
            <a:endParaRPr lang="fr-CA" noProof="0" dirty="0"/>
          </a:p>
        </p:txBody>
      </p:sp>
      <p:pic>
        <p:nvPicPr>
          <p:cNvPr id="8" name="Picture 7">
            <a:extLst>
              <a:ext uri="{FF2B5EF4-FFF2-40B4-BE49-F238E27FC236}">
                <a16:creationId xmlns:a16="http://schemas.microsoft.com/office/drawing/2014/main" id="{1445BBA6-B837-7ECB-9A9A-CDC57F54E85B}"/>
              </a:ext>
            </a:extLst>
          </p:cNvPr>
          <p:cNvPicPr>
            <a:picLocks noChangeAspect="1"/>
          </p:cNvPicPr>
          <p:nvPr>
            <p:custDataLst>
              <p:tags r:id="rId3"/>
            </p:custDataLst>
          </p:nvPr>
        </p:nvPicPr>
        <p:blipFill>
          <a:blip r:embed="rId18">
            <a:extLst>
              <a:ext uri="{BEBA8EAE-BF5A-486C-A8C5-ECC9F3942E4B}">
                <a14:imgProps xmlns:a14="http://schemas.microsoft.com/office/drawing/2010/main">
                  <a14:imgLayer r:embed="rId19">
                    <a14:imgEffect>
                      <a14:backgroundRemoval t="0" b="100000" l="1325" r="99338"/>
                    </a14:imgEffect>
                  </a14:imgLayer>
                </a14:imgProps>
              </a:ext>
            </a:extLst>
          </a:blip>
          <a:stretch>
            <a:fillRect/>
          </a:stretch>
        </p:blipFill>
        <p:spPr>
          <a:xfrm>
            <a:off x="506200" y="1558249"/>
            <a:ext cx="3228690" cy="1217110"/>
          </a:xfrm>
          <a:prstGeom prst="rect">
            <a:avLst/>
          </a:prstGeom>
        </p:spPr>
      </p:pic>
      <p:pic>
        <p:nvPicPr>
          <p:cNvPr id="3" name="Picture 2">
            <a:extLst>
              <a:ext uri="{FF2B5EF4-FFF2-40B4-BE49-F238E27FC236}">
                <a16:creationId xmlns:a16="http://schemas.microsoft.com/office/drawing/2014/main" id="{4BC033D7-FDD6-EA46-639C-CCF40822E092}"/>
              </a:ext>
            </a:extLst>
          </p:cNvPr>
          <p:cNvPicPr>
            <a:picLocks noChangeAspect="1"/>
          </p:cNvPicPr>
          <p:nvPr>
            <p:custDataLst>
              <p:tags r:id="rId4"/>
            </p:custDataLst>
          </p:nvPr>
        </p:nvPicPr>
        <p:blipFill rotWithShape="1">
          <a:blip r:embed="rId20"/>
          <a:srcRect l="25309" t="46737" r="24987" b="28595"/>
          <a:stretch/>
        </p:blipFill>
        <p:spPr bwMode="auto">
          <a:xfrm>
            <a:off x="3993210" y="1307940"/>
            <a:ext cx="7815010" cy="5171250"/>
          </a:xfrm>
          <a:prstGeom prst="rect">
            <a:avLst/>
          </a:prstGeom>
          <a:ln>
            <a:noFill/>
          </a:ln>
          <a:extLst>
            <a:ext uri="{53640926-AAD7-44D8-BBD7-CCE9431645EC}">
              <a14:shadowObscured xmlns:a14="http://schemas.microsoft.com/office/drawing/2010/main"/>
            </a:ext>
          </a:extLst>
        </p:spPr>
      </p:pic>
      <p:pic>
        <p:nvPicPr>
          <p:cNvPr id="23" name="Picture 22">
            <a:extLst>
              <a:ext uri="{FF2B5EF4-FFF2-40B4-BE49-F238E27FC236}">
                <a16:creationId xmlns:a16="http://schemas.microsoft.com/office/drawing/2014/main" id="{D49ACB19-1029-BD75-F795-681CF0FC5A06}"/>
              </a:ext>
            </a:extLst>
          </p:cNvPr>
          <p:cNvPicPr>
            <a:picLocks noChangeAspect="1"/>
          </p:cNvPicPr>
          <p:nvPr>
            <p:custDataLst>
              <p:tags r:id="rId5"/>
            </p:custDataLst>
          </p:nvPr>
        </p:nvPicPr>
        <p:blipFill>
          <a:blip r:embed="rId21" cstate="print">
            <a:extLst>
              <a:ext uri="{BEBA8EAE-BF5A-486C-A8C5-ECC9F3942E4B}">
                <a14:imgProps xmlns:a14="http://schemas.microsoft.com/office/drawing/2010/main">
                  <a14:imgLayer r:embed="rId22">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9756401" y="617301"/>
            <a:ext cx="1247381" cy="673261"/>
          </a:xfrm>
          <a:prstGeom prst="rect">
            <a:avLst/>
          </a:prstGeom>
        </p:spPr>
      </p:pic>
      <p:pic>
        <p:nvPicPr>
          <p:cNvPr id="24" name="Picture 23">
            <a:extLst>
              <a:ext uri="{FF2B5EF4-FFF2-40B4-BE49-F238E27FC236}">
                <a16:creationId xmlns:a16="http://schemas.microsoft.com/office/drawing/2014/main" id="{448DB2AD-3675-9BDC-8ADA-37E36DFFFDD0}"/>
              </a:ext>
            </a:extLst>
          </p:cNvPr>
          <p:cNvPicPr>
            <a:picLocks noChangeAspect="1"/>
          </p:cNvPicPr>
          <p:nvPr>
            <p:custDataLst>
              <p:tags r:id="rId6"/>
            </p:custDataLst>
          </p:nvPr>
        </p:nvPicPr>
        <p:blipFill>
          <a:blip r:embed="rId21" cstate="print">
            <a:extLst>
              <a:ext uri="{BEBA8EAE-BF5A-486C-A8C5-ECC9F3942E4B}">
                <a14:imgProps xmlns:a14="http://schemas.microsoft.com/office/drawing/2010/main">
                  <a14:imgLayer r:embed="rId22">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10007126" y="848661"/>
            <a:ext cx="1247381" cy="673261"/>
          </a:xfrm>
          <a:prstGeom prst="rect">
            <a:avLst/>
          </a:prstGeom>
        </p:spPr>
      </p:pic>
      <p:grpSp>
        <p:nvGrpSpPr>
          <p:cNvPr id="30" name="Group 29">
            <a:extLst>
              <a:ext uri="{FF2B5EF4-FFF2-40B4-BE49-F238E27FC236}">
                <a16:creationId xmlns:a16="http://schemas.microsoft.com/office/drawing/2014/main" id="{416D0B86-B77A-195B-4131-B86BDE280EBB}"/>
              </a:ext>
            </a:extLst>
          </p:cNvPr>
          <p:cNvGrpSpPr/>
          <p:nvPr>
            <p:custDataLst>
              <p:tags r:id="rId7"/>
            </p:custDataLst>
          </p:nvPr>
        </p:nvGrpSpPr>
        <p:grpSpPr>
          <a:xfrm>
            <a:off x="7387830" y="405277"/>
            <a:ext cx="1723631" cy="1097307"/>
            <a:chOff x="7496745" y="100100"/>
            <a:chExt cx="1654686" cy="1103531"/>
          </a:xfrm>
        </p:grpSpPr>
        <p:pic>
          <p:nvPicPr>
            <p:cNvPr id="31" name="Picture 30">
              <a:extLst>
                <a:ext uri="{FF2B5EF4-FFF2-40B4-BE49-F238E27FC236}">
                  <a16:creationId xmlns:a16="http://schemas.microsoft.com/office/drawing/2014/main" id="{FAC1D3CC-2628-9723-DED1-D579FE6F0A0B}"/>
                </a:ext>
              </a:extLst>
            </p:cNvPr>
            <p:cNvPicPr>
              <a:picLocks noChangeAspect="1"/>
            </p:cNvPicPr>
            <p:nvPr>
              <p:custDataLst>
                <p:tags r:id="rId12"/>
              </p:custDataLst>
            </p:nvPr>
          </p:nvPicPr>
          <p:blipFill>
            <a:blip r:embed="rId23" cstate="print">
              <a:extLst>
                <a:ext uri="{BEBA8EAE-BF5A-486C-A8C5-ECC9F3942E4B}">
                  <a14:imgProps xmlns:a14="http://schemas.microsoft.com/office/drawing/2010/main">
                    <a14:imgLayer r:embed="rId24">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7496745" y="100100"/>
              <a:ext cx="1197486" cy="646331"/>
            </a:xfrm>
            <a:prstGeom prst="rect">
              <a:avLst/>
            </a:prstGeom>
          </p:spPr>
        </p:pic>
        <p:pic>
          <p:nvPicPr>
            <p:cNvPr id="32" name="Picture 31">
              <a:extLst>
                <a:ext uri="{FF2B5EF4-FFF2-40B4-BE49-F238E27FC236}">
                  <a16:creationId xmlns:a16="http://schemas.microsoft.com/office/drawing/2014/main" id="{BA3815DB-6AEA-332E-7B7D-766AF96E360A}"/>
                </a:ext>
              </a:extLst>
            </p:cNvPr>
            <p:cNvPicPr>
              <a:picLocks noChangeAspect="1"/>
            </p:cNvPicPr>
            <p:nvPr>
              <p:custDataLst>
                <p:tags r:id="rId13"/>
              </p:custDataLst>
            </p:nvPr>
          </p:nvPicPr>
          <p:blipFill>
            <a:blip r:embed="rId23" cstate="print">
              <a:extLst>
                <a:ext uri="{BEBA8EAE-BF5A-486C-A8C5-ECC9F3942E4B}">
                  <a14:imgProps xmlns:a14="http://schemas.microsoft.com/office/drawing/2010/main">
                    <a14:imgLayer r:embed="rId24">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7649145" y="252500"/>
              <a:ext cx="1197486" cy="646331"/>
            </a:xfrm>
            <a:prstGeom prst="rect">
              <a:avLst/>
            </a:prstGeom>
          </p:spPr>
        </p:pic>
        <p:pic>
          <p:nvPicPr>
            <p:cNvPr id="33" name="Picture 32">
              <a:extLst>
                <a:ext uri="{FF2B5EF4-FFF2-40B4-BE49-F238E27FC236}">
                  <a16:creationId xmlns:a16="http://schemas.microsoft.com/office/drawing/2014/main" id="{AF5E2FD2-288A-8EA9-D7BF-F60BF1A9E642}"/>
                </a:ext>
              </a:extLst>
            </p:cNvPr>
            <p:cNvPicPr>
              <a:picLocks noChangeAspect="1"/>
            </p:cNvPicPr>
            <p:nvPr>
              <p:custDataLst>
                <p:tags r:id="rId14"/>
              </p:custDataLst>
            </p:nvPr>
          </p:nvPicPr>
          <p:blipFill>
            <a:blip r:embed="rId23" cstate="print">
              <a:extLst>
                <a:ext uri="{BEBA8EAE-BF5A-486C-A8C5-ECC9F3942E4B}">
                  <a14:imgProps xmlns:a14="http://schemas.microsoft.com/office/drawing/2010/main">
                    <a14:imgLayer r:embed="rId24">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7801545" y="404900"/>
              <a:ext cx="1197486" cy="646331"/>
            </a:xfrm>
            <a:prstGeom prst="rect">
              <a:avLst/>
            </a:prstGeom>
          </p:spPr>
        </p:pic>
        <p:pic>
          <p:nvPicPr>
            <p:cNvPr id="34" name="Picture 33">
              <a:extLst>
                <a:ext uri="{FF2B5EF4-FFF2-40B4-BE49-F238E27FC236}">
                  <a16:creationId xmlns:a16="http://schemas.microsoft.com/office/drawing/2014/main" id="{48043710-4799-A37A-1BCB-177042E1DDE9}"/>
                </a:ext>
              </a:extLst>
            </p:cNvPr>
            <p:cNvPicPr>
              <a:picLocks noChangeAspect="1"/>
            </p:cNvPicPr>
            <p:nvPr>
              <p:custDataLst>
                <p:tags r:id="rId15"/>
              </p:custDataLst>
            </p:nvPr>
          </p:nvPicPr>
          <p:blipFill>
            <a:blip r:embed="rId23" cstate="print">
              <a:extLst>
                <a:ext uri="{BEBA8EAE-BF5A-486C-A8C5-ECC9F3942E4B}">
                  <a14:imgProps xmlns:a14="http://schemas.microsoft.com/office/drawing/2010/main">
                    <a14:imgLayer r:embed="rId24">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7953945" y="557300"/>
              <a:ext cx="1197486" cy="646331"/>
            </a:xfrm>
            <a:prstGeom prst="rect">
              <a:avLst/>
            </a:prstGeom>
          </p:spPr>
        </p:pic>
      </p:grpSp>
      <p:pic>
        <p:nvPicPr>
          <p:cNvPr id="12" name="Picture 11">
            <a:extLst>
              <a:ext uri="{FF2B5EF4-FFF2-40B4-BE49-F238E27FC236}">
                <a16:creationId xmlns:a16="http://schemas.microsoft.com/office/drawing/2014/main" id="{1D979650-B0B3-B193-6FA4-A3E206FBDD27}"/>
              </a:ext>
            </a:extLst>
          </p:cNvPr>
          <p:cNvPicPr>
            <a:picLocks noChangeAspect="1"/>
          </p:cNvPicPr>
          <p:nvPr>
            <p:custDataLst>
              <p:tags r:id="rId8"/>
            </p:custDataLst>
          </p:nvPr>
        </p:nvPicPr>
        <p:blipFill>
          <a:blip r:embed="rId21" cstate="print">
            <a:extLst>
              <a:ext uri="{BEBA8EAE-BF5A-486C-A8C5-ECC9F3942E4B}">
                <a14:imgProps xmlns:a14="http://schemas.microsoft.com/office/drawing/2010/main">
                  <a14:imgLayer r:embed="rId22">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5696436" y="726289"/>
            <a:ext cx="1247381" cy="673261"/>
          </a:xfrm>
          <a:prstGeom prst="rect">
            <a:avLst/>
          </a:prstGeom>
        </p:spPr>
      </p:pic>
      <p:sp>
        <p:nvSpPr>
          <p:cNvPr id="13" name="&quot;Not Allowed&quot; Symbol 12">
            <a:extLst>
              <a:ext uri="{FF2B5EF4-FFF2-40B4-BE49-F238E27FC236}">
                <a16:creationId xmlns:a16="http://schemas.microsoft.com/office/drawing/2014/main" id="{E3DADE57-A63C-6775-87CE-5371AACAFDE3}"/>
              </a:ext>
            </a:extLst>
          </p:cNvPr>
          <p:cNvSpPr/>
          <p:nvPr>
            <p:custDataLst>
              <p:tags r:id="rId9"/>
            </p:custDataLst>
          </p:nvPr>
        </p:nvSpPr>
        <p:spPr>
          <a:xfrm>
            <a:off x="6000080" y="795045"/>
            <a:ext cx="563030" cy="505832"/>
          </a:xfrm>
          <a:prstGeom prst="noSmoking">
            <a:avLst>
              <a:gd name="adj" fmla="val 1144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noProof="0" dirty="0">
              <a:solidFill>
                <a:schemeClr val="tx1"/>
              </a:solidFill>
            </a:endParaRPr>
          </a:p>
        </p:txBody>
      </p:sp>
      <p:sp>
        <p:nvSpPr>
          <p:cNvPr id="4" name="object 20">
            <a:extLst>
              <a:ext uri="{FF2B5EF4-FFF2-40B4-BE49-F238E27FC236}">
                <a16:creationId xmlns:a16="http://schemas.microsoft.com/office/drawing/2014/main" id="{67AC91EE-6EF9-FA74-E1A4-A1E53BB899D5}"/>
              </a:ext>
            </a:extLst>
          </p:cNvPr>
          <p:cNvSpPr txBox="1"/>
          <p:nvPr>
            <p:custDataLst>
              <p:tags r:id="rId10"/>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latin typeface="Work Sans Medium"/>
                <a:cs typeface="Work Sans Medium"/>
              </a:rPr>
              <a:t>VOLET 2</a:t>
            </a:r>
          </a:p>
        </p:txBody>
      </p:sp>
      <p:sp>
        <p:nvSpPr>
          <p:cNvPr id="6" name="object 22">
            <a:extLst>
              <a:ext uri="{FF2B5EF4-FFF2-40B4-BE49-F238E27FC236}">
                <a16:creationId xmlns:a16="http://schemas.microsoft.com/office/drawing/2014/main" id="{7CA7848A-40AE-05E1-2E66-9BF7A4F35B40}"/>
              </a:ext>
            </a:extLst>
          </p:cNvPr>
          <p:cNvSpPr/>
          <p:nvPr>
            <p:custDataLst>
              <p:tags r:id="rId11"/>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Tree>
    <p:extLst>
      <p:ext uri="{BB962C8B-B14F-4D97-AF65-F5344CB8AC3E}">
        <p14:creationId xmlns:p14="http://schemas.microsoft.com/office/powerpoint/2010/main" val="12883170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7" cstate="print"/>
          <a:stretch>
            <a:fillRect/>
          </a:stretch>
        </p:blipFill>
        <p:spPr>
          <a:xfrm>
            <a:off x="0" y="0"/>
            <a:ext cx="12700000" cy="7772400"/>
          </a:xfrm>
          <a:prstGeom prst="rect">
            <a:avLst/>
          </a:prstGeom>
        </p:spPr>
      </p:pic>
      <p:sp>
        <p:nvSpPr>
          <p:cNvPr id="3" name="object 3"/>
          <p:cNvSpPr txBox="1">
            <a:spLocks noGrp="1"/>
          </p:cNvSpPr>
          <p:nvPr>
            <p:ph type="title"/>
            <p:custDataLst>
              <p:tags r:id="rId2"/>
            </p:custDataLst>
          </p:nvPr>
        </p:nvSpPr>
        <p:spPr>
          <a:xfrm>
            <a:off x="558800" y="5214730"/>
            <a:ext cx="11560225" cy="2113399"/>
          </a:xfrm>
          <a:prstGeom prst="rect">
            <a:avLst/>
          </a:prstGeom>
        </p:spPr>
        <p:txBody>
          <a:bodyPr vert="horz" wrap="square" lIns="0" tIns="12700" rIns="0" bIns="0" rtlCol="0">
            <a:spAutoFit/>
          </a:bodyPr>
          <a:lstStyle/>
          <a:p>
            <a:pPr marL="12700">
              <a:lnSpc>
                <a:spcPct val="100000"/>
              </a:lnSpc>
              <a:spcBef>
                <a:spcPts val="100"/>
              </a:spcBef>
            </a:pPr>
            <a:r>
              <a:rPr lang="fr-CA" sz="4550" spc="-10" noProof="0" dirty="0">
                <a:solidFill>
                  <a:srgbClr val="FFFFFF"/>
                </a:solidFill>
              </a:rPr>
              <a:t>Espèces envahissantes modifient les flux d’énergie et le transfert d’acide gras essentiel</a:t>
            </a:r>
            <a:endParaRPr lang="fr-CA" sz="4550" noProof="0" dirty="0"/>
          </a:p>
        </p:txBody>
      </p:sp>
      <p:sp>
        <p:nvSpPr>
          <p:cNvPr id="7" name="object 7"/>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8" name="object 8"/>
          <p:cNvSpPr txBox="1"/>
          <p:nvPr>
            <p:custDataLst>
              <p:tags r:id="rId4"/>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9" name="object 9"/>
          <p:cNvSpPr txBox="1"/>
          <p:nvPr>
            <p:custDataLst>
              <p:tags r:id="rId5"/>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FFFFFF"/>
                </a:solidFill>
                <a:latin typeface="Work Sans Medium"/>
                <a:cs typeface="Work Sans Medium"/>
              </a:rPr>
              <a:t>VOLET</a:t>
            </a:r>
            <a:r>
              <a:rPr lang="fr-CA" sz="1000" spc="-45" noProof="0" dirty="0">
                <a:solidFill>
                  <a:srgbClr val="FFFFFF"/>
                </a:solidFill>
                <a:latin typeface="Work Sans Medium"/>
                <a:cs typeface="Work Sans Medium"/>
              </a:rPr>
              <a:t> </a:t>
            </a:r>
            <a:r>
              <a:rPr lang="fr-CA" sz="1000" spc="-50" noProof="0" dirty="0">
                <a:solidFill>
                  <a:srgbClr val="FFFFFF"/>
                </a:solidFill>
                <a:latin typeface="Work Sans Medium"/>
                <a:cs typeface="Work Sans Medium"/>
              </a:rPr>
              <a:t>2</a:t>
            </a:r>
            <a:endParaRPr lang="fr-CA" sz="1000" noProof="0" dirty="0">
              <a:latin typeface="Work Sans Medium"/>
              <a:cs typeface="Work Sans Medium"/>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custDataLst>
              <p:tags r:id="rId1"/>
            </p:custDataLst>
          </p:nvPr>
        </p:nvGrpSpPr>
        <p:grpSpPr>
          <a:xfrm>
            <a:off x="0" y="0"/>
            <a:ext cx="12700000" cy="7772400"/>
            <a:chOff x="0" y="0"/>
            <a:chExt cx="12700000" cy="7772400"/>
          </a:xfrm>
        </p:grpSpPr>
        <p:pic>
          <p:nvPicPr>
            <p:cNvPr id="3" name="object 3"/>
            <p:cNvPicPr/>
            <p:nvPr/>
          </p:nvPicPr>
          <p:blipFill>
            <a:blip r:embed="rId7" cstate="print"/>
            <a:stretch>
              <a:fillRect/>
            </a:stretch>
          </p:blipFill>
          <p:spPr>
            <a:xfrm>
              <a:off x="0" y="0"/>
              <a:ext cx="12700000" cy="7772400"/>
            </a:xfrm>
            <a:prstGeom prst="rect">
              <a:avLst/>
            </a:prstGeom>
          </p:spPr>
        </p:pic>
        <p:sp>
          <p:nvSpPr>
            <p:cNvPr id="4" name="object 4"/>
            <p:cNvSpPr/>
            <p:nvPr/>
          </p:nvSpPr>
          <p:spPr>
            <a:xfrm>
              <a:off x="0" y="0"/>
              <a:ext cx="12700000" cy="3133725"/>
            </a:xfrm>
            <a:custGeom>
              <a:avLst/>
              <a:gdLst/>
              <a:ahLst/>
              <a:cxnLst/>
              <a:rect l="l" t="t" r="r" b="b"/>
              <a:pathLst>
                <a:path w="12700000" h="3133725">
                  <a:moveTo>
                    <a:pt x="0" y="3133725"/>
                  </a:moveTo>
                  <a:lnTo>
                    <a:pt x="12700000" y="3133725"/>
                  </a:lnTo>
                  <a:lnTo>
                    <a:pt x="12700000" y="0"/>
                  </a:lnTo>
                  <a:lnTo>
                    <a:pt x="0" y="0"/>
                  </a:lnTo>
                  <a:lnTo>
                    <a:pt x="0" y="3133725"/>
                  </a:lnTo>
                  <a:close/>
                </a:path>
              </a:pathLst>
            </a:custGeom>
            <a:solidFill>
              <a:srgbClr val="807265">
                <a:alpha val="80999"/>
              </a:srgbClr>
            </a:solidFill>
          </p:spPr>
          <p:txBody>
            <a:bodyPr wrap="square" lIns="0" tIns="0" rIns="0" bIns="0" rtlCol="0"/>
            <a:lstStyle/>
            <a:p>
              <a:endParaRPr lang="fr-CA" noProof="0" dirty="0"/>
            </a:p>
          </p:txBody>
        </p:sp>
      </p:grpSp>
      <p:sp>
        <p:nvSpPr>
          <p:cNvPr id="5" name="object 5"/>
          <p:cNvSpPr txBox="1">
            <a:spLocks noGrp="1"/>
          </p:cNvSpPr>
          <p:nvPr>
            <p:ph type="title"/>
            <p:custDataLst>
              <p:tags r:id="rId2"/>
            </p:custDataLst>
          </p:nvPr>
        </p:nvSpPr>
        <p:spPr>
          <a:xfrm>
            <a:off x="444500" y="404490"/>
            <a:ext cx="3263900" cy="711200"/>
          </a:xfrm>
          <a:prstGeom prst="rect">
            <a:avLst/>
          </a:prstGeom>
        </p:spPr>
        <p:txBody>
          <a:bodyPr vert="horz" wrap="square" lIns="0" tIns="12700" rIns="0" bIns="0" rtlCol="0">
            <a:spAutoFit/>
          </a:bodyPr>
          <a:lstStyle/>
          <a:p>
            <a:pPr marL="12700">
              <a:lnSpc>
                <a:spcPct val="100000"/>
              </a:lnSpc>
              <a:spcBef>
                <a:spcPts val="100"/>
              </a:spcBef>
              <a:tabLst>
                <a:tab pos="2907665" algn="l"/>
              </a:tabLst>
            </a:pPr>
            <a:r>
              <a:rPr lang="fr-CA" sz="4500" spc="-10" noProof="0" dirty="0">
                <a:solidFill>
                  <a:srgbClr val="FFFFFF"/>
                </a:solidFill>
              </a:rPr>
              <a:t>VOLET </a:t>
            </a:r>
            <a:r>
              <a:rPr lang="fr-CA" sz="4500" spc="-50" noProof="0" dirty="0">
                <a:solidFill>
                  <a:srgbClr val="FFFFFF"/>
                </a:solidFill>
              </a:rPr>
              <a:t>3</a:t>
            </a:r>
            <a:endParaRPr lang="fr-CA" sz="4500" noProof="0" dirty="0"/>
          </a:p>
        </p:txBody>
      </p:sp>
      <p:sp>
        <p:nvSpPr>
          <p:cNvPr id="6" name="object 6"/>
          <p:cNvSpPr txBox="1"/>
          <p:nvPr>
            <p:custDataLst>
              <p:tags r:id="rId3"/>
            </p:custDataLst>
          </p:nvPr>
        </p:nvSpPr>
        <p:spPr>
          <a:xfrm>
            <a:off x="4862640" y="370241"/>
            <a:ext cx="7846059" cy="3706143"/>
          </a:xfrm>
          <a:prstGeom prst="rect">
            <a:avLst/>
          </a:prstGeom>
        </p:spPr>
        <p:txBody>
          <a:bodyPr vert="horz" wrap="square" lIns="0" tIns="12700" rIns="0" bIns="0" rtlCol="0">
            <a:spAutoFit/>
          </a:bodyPr>
          <a:lstStyle/>
          <a:p>
            <a:pPr marL="434340" marR="426720" algn="l">
              <a:lnSpc>
                <a:spcPct val="100000"/>
              </a:lnSpc>
            </a:pPr>
            <a:r>
              <a:rPr lang="fr-CA" sz="3600" b="1" noProof="0" dirty="0">
                <a:solidFill>
                  <a:schemeClr val="bg1"/>
                </a:solidFill>
                <a:latin typeface="Work Sans Medium" pitchFamily="2" charset="0"/>
                <a:cs typeface="Work Sans"/>
              </a:rPr>
              <a:t>Le gobie et les moules modifient le transfert du </a:t>
            </a:r>
            <a:r>
              <a:rPr lang="fr-CA" sz="3600" b="1" noProof="0" dirty="0" err="1">
                <a:solidFill>
                  <a:schemeClr val="bg1"/>
                </a:solidFill>
                <a:latin typeface="Work Sans Medium" pitchFamily="2" charset="0"/>
                <a:cs typeface="Work Sans"/>
              </a:rPr>
              <a:t>MeHg</a:t>
            </a:r>
            <a:r>
              <a:rPr lang="fr-CA" sz="3600" b="1" noProof="0" dirty="0">
                <a:solidFill>
                  <a:schemeClr val="bg1"/>
                </a:solidFill>
                <a:latin typeface="Work Sans Medium" pitchFamily="2" charset="0"/>
                <a:cs typeface="Work Sans"/>
              </a:rPr>
              <a:t>, mais cela dépend du contexte</a:t>
            </a:r>
          </a:p>
          <a:p>
            <a:pPr marL="434340" marR="426720" algn="l">
              <a:lnSpc>
                <a:spcPct val="100000"/>
              </a:lnSpc>
            </a:pPr>
            <a:endParaRPr lang="fr-CA" sz="3200" noProof="0" dirty="0">
              <a:solidFill>
                <a:schemeClr val="bg1"/>
              </a:solidFill>
              <a:latin typeface="Work Sans"/>
              <a:cs typeface="Work Sans"/>
            </a:endParaRPr>
          </a:p>
          <a:p>
            <a:pPr marL="434340" marR="426720" algn="l">
              <a:lnSpc>
                <a:spcPct val="100000"/>
              </a:lnSpc>
            </a:pPr>
            <a:endParaRPr lang="fr-CA" sz="3200" noProof="0" dirty="0">
              <a:solidFill>
                <a:schemeClr val="bg1"/>
              </a:solidFill>
              <a:latin typeface="Work Sans"/>
              <a:cs typeface="Work Sans"/>
            </a:endParaRPr>
          </a:p>
          <a:p>
            <a:pPr marL="434340" marR="426720" algn="l">
              <a:lnSpc>
                <a:spcPct val="100000"/>
              </a:lnSpc>
            </a:pPr>
            <a:endParaRPr lang="fr-CA" sz="3200" noProof="0" dirty="0">
              <a:solidFill>
                <a:schemeClr val="bg1"/>
              </a:solidFill>
              <a:latin typeface="Work Sans"/>
              <a:cs typeface="Work Sans"/>
            </a:endParaRPr>
          </a:p>
        </p:txBody>
      </p:sp>
      <p:sp>
        <p:nvSpPr>
          <p:cNvPr id="10" name="object 10"/>
          <p:cNvSpPr txBox="1"/>
          <p:nvPr>
            <p:custDataLst>
              <p:tags r:id="rId4"/>
            </p:custDataLst>
          </p:nvPr>
        </p:nvSpPr>
        <p:spPr>
          <a:xfrm>
            <a:off x="444500" y="1177669"/>
            <a:ext cx="3178175" cy="566822"/>
          </a:xfrm>
          <a:prstGeom prst="rect">
            <a:avLst/>
          </a:prstGeom>
        </p:spPr>
        <p:txBody>
          <a:bodyPr vert="horz" wrap="square" lIns="0" tIns="12700" rIns="0" bIns="0" rtlCol="0">
            <a:spAutoFit/>
          </a:bodyPr>
          <a:lstStyle/>
          <a:p>
            <a:pPr marL="12700" marR="6350">
              <a:lnSpc>
                <a:spcPct val="100000"/>
              </a:lnSpc>
              <a:spcBef>
                <a:spcPts val="100"/>
              </a:spcBef>
            </a:pPr>
            <a:r>
              <a:rPr lang="fr-CA" sz="1200" noProof="0" dirty="0">
                <a:solidFill>
                  <a:srgbClr val="FFFFFF"/>
                </a:solidFill>
                <a:latin typeface="Work Sans Medium"/>
                <a:cs typeface="Work Sans Medium"/>
              </a:rPr>
              <a:t>Cristina</a:t>
            </a:r>
            <a:r>
              <a:rPr lang="fr-CA" sz="1200" spc="-55" noProof="0" dirty="0">
                <a:solidFill>
                  <a:srgbClr val="FFFFFF"/>
                </a:solidFill>
                <a:latin typeface="Work Sans Medium"/>
                <a:cs typeface="Work Sans Medium"/>
              </a:rPr>
              <a:t> </a:t>
            </a:r>
            <a:r>
              <a:rPr lang="fr-CA" sz="1200" spc="-10" noProof="0" dirty="0">
                <a:solidFill>
                  <a:srgbClr val="FFFFFF"/>
                </a:solidFill>
                <a:latin typeface="Work Sans Medium"/>
                <a:cs typeface="Work Sans Medium"/>
              </a:rPr>
              <a:t>Charette,</a:t>
            </a:r>
            <a:r>
              <a:rPr lang="fr-CA" sz="1200" spc="-35"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Brian</a:t>
            </a:r>
            <a:r>
              <a:rPr lang="fr-CA" sz="1200" spc="-30" noProof="0" dirty="0">
                <a:solidFill>
                  <a:srgbClr val="FFFFFF"/>
                </a:solidFill>
                <a:latin typeface="Work Sans Medium"/>
                <a:cs typeface="Work Sans Medium"/>
              </a:rPr>
              <a:t> </a:t>
            </a:r>
            <a:r>
              <a:rPr lang="fr-CA" sz="1200" spc="-10" noProof="0" dirty="0">
                <a:solidFill>
                  <a:srgbClr val="FFFFFF"/>
                </a:solidFill>
                <a:latin typeface="Work Sans Medium"/>
                <a:cs typeface="Work Sans Medium"/>
              </a:rPr>
              <a:t>Hickey</a:t>
            </a:r>
            <a:r>
              <a:rPr lang="fr-CA" sz="1200" spc="-60"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&amp;</a:t>
            </a:r>
            <a:r>
              <a:rPr lang="fr-CA" sz="1200" spc="-75"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Alison</a:t>
            </a:r>
            <a:r>
              <a:rPr lang="fr-CA" sz="1200" spc="-30" noProof="0" dirty="0">
                <a:solidFill>
                  <a:srgbClr val="FFFFFF"/>
                </a:solidFill>
                <a:latin typeface="Work Sans Medium"/>
                <a:cs typeface="Work Sans Medium"/>
              </a:rPr>
              <a:t> </a:t>
            </a:r>
            <a:r>
              <a:rPr lang="fr-CA" sz="1200" spc="-25" noProof="0" dirty="0">
                <a:solidFill>
                  <a:srgbClr val="FFFFFF"/>
                </a:solidFill>
                <a:latin typeface="Work Sans Medium"/>
                <a:cs typeface="Work Sans Medium"/>
              </a:rPr>
              <a:t>M. </a:t>
            </a:r>
            <a:r>
              <a:rPr lang="fr-CA" sz="1200" spc="-10" noProof="0" dirty="0">
                <a:solidFill>
                  <a:srgbClr val="FFFFFF"/>
                </a:solidFill>
                <a:latin typeface="Work Sans Medium"/>
                <a:cs typeface="Work Sans Medium"/>
              </a:rPr>
              <a:t>Derry.</a:t>
            </a:r>
            <a:r>
              <a:rPr lang="fr-CA" sz="1200" spc="-10" noProof="0" dirty="0">
                <a:latin typeface="Work Sans Medium"/>
                <a:cs typeface="Work Sans Medium"/>
              </a:rPr>
              <a:t> </a:t>
            </a:r>
            <a:r>
              <a:rPr lang="fr-CA" sz="1200" noProof="0" dirty="0">
                <a:solidFill>
                  <a:srgbClr val="FFFFFF"/>
                </a:solidFill>
                <a:latin typeface="Work Sans Medium"/>
                <a:cs typeface="Work Sans Medium"/>
              </a:rPr>
              <a:t>In</a:t>
            </a:r>
            <a:r>
              <a:rPr lang="fr-CA" sz="1200" spc="-5" noProof="0" dirty="0">
                <a:solidFill>
                  <a:srgbClr val="FFFFFF"/>
                </a:solidFill>
                <a:latin typeface="Work Sans Medium"/>
                <a:cs typeface="Work Sans Medium"/>
              </a:rPr>
              <a:t> </a:t>
            </a:r>
            <a:r>
              <a:rPr lang="fr-CA" sz="1200" spc="-10" noProof="0" dirty="0" err="1">
                <a:solidFill>
                  <a:srgbClr val="FFFFFF"/>
                </a:solidFill>
                <a:latin typeface="Work Sans Medium"/>
                <a:cs typeface="Work Sans Medium"/>
              </a:rPr>
              <a:t>preparation</a:t>
            </a:r>
            <a:r>
              <a:rPr lang="fr-CA" sz="1200" spc="-25"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to</a:t>
            </a:r>
            <a:r>
              <a:rPr lang="fr-CA" sz="1200" spc="-5" noProof="0" dirty="0">
                <a:solidFill>
                  <a:srgbClr val="FFFFFF"/>
                </a:solidFill>
                <a:latin typeface="Work Sans Medium"/>
                <a:cs typeface="Work Sans Medium"/>
              </a:rPr>
              <a:t> </a:t>
            </a:r>
            <a:r>
              <a:rPr lang="fr-CA" sz="1200" noProof="0" dirty="0" err="1">
                <a:solidFill>
                  <a:srgbClr val="FFFFFF"/>
                </a:solidFill>
                <a:latin typeface="Work Sans Medium"/>
                <a:cs typeface="Work Sans Medium"/>
              </a:rPr>
              <a:t>submit</a:t>
            </a:r>
            <a:r>
              <a:rPr lang="fr-CA" sz="1200" spc="-25"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to</a:t>
            </a:r>
            <a:r>
              <a:rPr lang="fr-CA" sz="1200" spc="-5" noProof="0" dirty="0">
                <a:solidFill>
                  <a:srgbClr val="FFFFFF"/>
                </a:solidFill>
                <a:latin typeface="Work Sans Medium"/>
                <a:cs typeface="Work Sans Medium"/>
              </a:rPr>
              <a:t> </a:t>
            </a:r>
            <a:r>
              <a:rPr lang="fr-CA" sz="1200" noProof="0" dirty="0">
                <a:solidFill>
                  <a:srgbClr val="FFFFFF"/>
                </a:solidFill>
                <a:latin typeface="Work Sans Medium"/>
                <a:cs typeface="Work Sans Medium"/>
              </a:rPr>
              <a:t>Science of</a:t>
            </a:r>
            <a:r>
              <a:rPr lang="fr-CA" sz="1200" spc="-65" noProof="0" dirty="0">
                <a:solidFill>
                  <a:srgbClr val="FFFFFF"/>
                </a:solidFill>
                <a:latin typeface="Work Sans Medium"/>
                <a:cs typeface="Work Sans Medium"/>
              </a:rPr>
              <a:t> </a:t>
            </a:r>
            <a:r>
              <a:rPr lang="fr-CA" sz="1200" spc="-25" noProof="0" dirty="0">
                <a:solidFill>
                  <a:srgbClr val="FFFFFF"/>
                </a:solidFill>
                <a:latin typeface="Work Sans Medium"/>
                <a:cs typeface="Work Sans Medium"/>
              </a:rPr>
              <a:t>the </a:t>
            </a:r>
            <a:r>
              <a:rPr lang="fr-CA" sz="1200" spc="-30" noProof="0" dirty="0">
                <a:solidFill>
                  <a:srgbClr val="FFFFFF"/>
                </a:solidFill>
                <a:latin typeface="Work Sans Medium"/>
                <a:cs typeface="Work Sans Medium"/>
              </a:rPr>
              <a:t>Total</a:t>
            </a:r>
            <a:r>
              <a:rPr lang="fr-CA" sz="1200" spc="-50" noProof="0" dirty="0">
                <a:solidFill>
                  <a:srgbClr val="FFFFFF"/>
                </a:solidFill>
                <a:latin typeface="Work Sans Medium"/>
                <a:cs typeface="Work Sans Medium"/>
              </a:rPr>
              <a:t> </a:t>
            </a:r>
            <a:r>
              <a:rPr lang="fr-CA" sz="1200" spc="-10" noProof="0" dirty="0" err="1">
                <a:solidFill>
                  <a:srgbClr val="FFFFFF"/>
                </a:solidFill>
                <a:latin typeface="Work Sans Medium"/>
                <a:cs typeface="Work Sans Medium"/>
              </a:rPr>
              <a:t>Environment</a:t>
            </a:r>
            <a:endParaRPr lang="fr-CA" sz="1200" noProof="0" dirty="0">
              <a:latin typeface="Work Sans Medium"/>
              <a:cs typeface="Work Sans Medium"/>
            </a:endParaRPr>
          </a:p>
        </p:txBody>
      </p:sp>
      <p:sp>
        <p:nvSpPr>
          <p:cNvPr id="11" name="object 11"/>
          <p:cNvSpPr txBox="1"/>
          <p:nvPr>
            <p:custDataLst>
              <p:tags r:id="rId5"/>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444500" y="1094610"/>
            <a:ext cx="3271520" cy="1866665"/>
          </a:xfrm>
          <a:prstGeom prst="rect">
            <a:avLst/>
          </a:prstGeom>
        </p:spPr>
        <p:txBody>
          <a:bodyPr vert="horz" wrap="square" lIns="0" tIns="133350" rIns="0" bIns="0" rtlCol="0">
            <a:spAutoFit/>
          </a:bodyPr>
          <a:lstStyle/>
          <a:p>
            <a:pPr marL="12700" marR="5080">
              <a:lnSpc>
                <a:spcPts val="4500"/>
              </a:lnSpc>
              <a:spcBef>
                <a:spcPts val="1050"/>
              </a:spcBef>
            </a:pPr>
            <a:r>
              <a:rPr lang="fr-CA" sz="4550" spc="-10" noProof="0" dirty="0"/>
              <a:t>Polluant mondial - Mercure</a:t>
            </a:r>
            <a:endParaRPr lang="fr-CA" sz="4550" noProof="0" dirty="0"/>
          </a:p>
        </p:txBody>
      </p:sp>
      <p:sp>
        <p:nvSpPr>
          <p:cNvPr id="3" name="object 3"/>
          <p:cNvSpPr txBox="1"/>
          <p:nvPr>
            <p:custDataLst>
              <p:tags r:id="rId2"/>
            </p:custDataLst>
          </p:nvPr>
        </p:nvSpPr>
        <p:spPr>
          <a:xfrm>
            <a:off x="444500" y="3186907"/>
            <a:ext cx="4265295" cy="3890809"/>
          </a:xfrm>
          <a:prstGeom prst="rect">
            <a:avLst/>
          </a:prstGeom>
        </p:spPr>
        <p:txBody>
          <a:bodyPr vert="horz" wrap="square" lIns="0" tIns="81280" rIns="0" bIns="0" rtlCol="0">
            <a:spAutoFit/>
          </a:bodyPr>
          <a:lstStyle/>
          <a:p>
            <a:pPr marL="12700">
              <a:lnSpc>
                <a:spcPct val="100000"/>
              </a:lnSpc>
              <a:spcBef>
                <a:spcPts val="640"/>
              </a:spcBef>
            </a:pPr>
            <a:r>
              <a:rPr lang="fr-CA" sz="2500" b="1" spc="-130" noProof="0" dirty="0">
                <a:solidFill>
                  <a:srgbClr val="006CE6"/>
                </a:solidFill>
                <a:latin typeface="Work Sans Black"/>
                <a:cs typeface="Work Sans Black"/>
              </a:rPr>
              <a:t>Mercure inorganique </a:t>
            </a:r>
            <a:r>
              <a:rPr lang="fr-CA" sz="2500" b="1" spc="-20" noProof="0" dirty="0">
                <a:solidFill>
                  <a:srgbClr val="006CE6"/>
                </a:solidFill>
                <a:latin typeface="Work Sans Black"/>
                <a:cs typeface="Work Sans Black"/>
              </a:rPr>
              <a:t>(Hg)</a:t>
            </a:r>
            <a:endParaRPr lang="fr-CA" sz="2500" noProof="0" dirty="0">
              <a:latin typeface="Work Sans Black"/>
              <a:cs typeface="Work Sans Black"/>
            </a:endParaRPr>
          </a:p>
          <a:p>
            <a:pPr marL="241300" indent="-228600">
              <a:lnSpc>
                <a:spcPct val="100000"/>
              </a:lnSpc>
              <a:spcBef>
                <a:spcPts val="434"/>
              </a:spcBef>
              <a:buChar char="•"/>
              <a:tabLst>
                <a:tab pos="241300" algn="l"/>
              </a:tabLst>
            </a:pPr>
            <a:r>
              <a:rPr lang="fr-CA" sz="2000" spc="-10" noProof="0" dirty="0">
                <a:solidFill>
                  <a:srgbClr val="27292C"/>
                </a:solidFill>
                <a:latin typeface="Work Sans"/>
                <a:cs typeface="Work Sans"/>
              </a:rPr>
              <a:t>Naturellement dans l’environnement</a:t>
            </a:r>
          </a:p>
          <a:p>
            <a:pPr marL="241300" indent="-228600">
              <a:lnSpc>
                <a:spcPct val="100000"/>
              </a:lnSpc>
              <a:spcBef>
                <a:spcPts val="434"/>
              </a:spcBef>
              <a:buChar char="•"/>
              <a:tabLst>
                <a:tab pos="241300" algn="l"/>
              </a:tabLst>
            </a:pPr>
            <a:r>
              <a:rPr lang="fr-CA" sz="2000" spc="-10" noProof="0" dirty="0">
                <a:solidFill>
                  <a:srgbClr val="27292C"/>
                </a:solidFill>
                <a:latin typeface="Work Sans"/>
                <a:cs typeface="Work Sans"/>
              </a:rPr>
              <a:t>Source de pollution industrielle</a:t>
            </a:r>
            <a:endParaRPr lang="fr-CA" sz="2000" noProof="0" dirty="0">
              <a:latin typeface="Work Sans"/>
              <a:cs typeface="Work Sans"/>
            </a:endParaRPr>
          </a:p>
          <a:p>
            <a:pPr>
              <a:lnSpc>
                <a:spcPct val="100000"/>
              </a:lnSpc>
              <a:spcBef>
                <a:spcPts val="944"/>
              </a:spcBef>
              <a:buClr>
                <a:srgbClr val="27292C"/>
              </a:buClr>
              <a:buFont typeface="Work Sans"/>
              <a:buChar char="•"/>
            </a:pPr>
            <a:endParaRPr lang="fr-CA" sz="2000" noProof="0" dirty="0">
              <a:latin typeface="Work Sans"/>
              <a:cs typeface="Work Sans"/>
            </a:endParaRPr>
          </a:p>
          <a:p>
            <a:pPr marL="12700">
              <a:lnSpc>
                <a:spcPct val="100000"/>
              </a:lnSpc>
            </a:pPr>
            <a:r>
              <a:rPr lang="fr-CA" sz="2500" b="1" spc="-20" noProof="0" dirty="0" err="1">
                <a:solidFill>
                  <a:srgbClr val="006CE6"/>
                </a:solidFill>
                <a:latin typeface="Work Sans Black"/>
                <a:cs typeface="Work Sans Black"/>
              </a:rPr>
              <a:t>MeHg</a:t>
            </a:r>
            <a:endParaRPr lang="fr-CA" sz="2500" noProof="0" dirty="0">
              <a:latin typeface="Work Sans Black"/>
              <a:cs typeface="Work Sans Black"/>
            </a:endParaRPr>
          </a:p>
          <a:p>
            <a:pPr marL="241300" indent="-228600">
              <a:lnSpc>
                <a:spcPct val="100000"/>
              </a:lnSpc>
              <a:spcBef>
                <a:spcPts val="434"/>
              </a:spcBef>
              <a:buChar char="•"/>
              <a:tabLst>
                <a:tab pos="241300" algn="l"/>
              </a:tabLst>
            </a:pPr>
            <a:r>
              <a:rPr lang="fr-CA" sz="2000" spc="-10" noProof="0" dirty="0">
                <a:solidFill>
                  <a:srgbClr val="27292C"/>
                </a:solidFill>
                <a:latin typeface="Work Sans"/>
                <a:cs typeface="Work Sans"/>
              </a:rPr>
              <a:t>Neurotoxine</a:t>
            </a:r>
            <a:endParaRPr lang="fr-CA" sz="2000" noProof="0" dirty="0">
              <a:latin typeface="Work Sans"/>
              <a:cs typeface="Work Sans"/>
            </a:endParaRPr>
          </a:p>
          <a:p>
            <a:pPr marL="241300" indent="-228600">
              <a:lnSpc>
                <a:spcPct val="100000"/>
              </a:lnSpc>
              <a:buChar char="•"/>
              <a:tabLst>
                <a:tab pos="241300" algn="l"/>
              </a:tabLst>
            </a:pPr>
            <a:r>
              <a:rPr lang="fr-CA" sz="2000" spc="-10" noProof="0" dirty="0">
                <a:solidFill>
                  <a:srgbClr val="27292C"/>
                </a:solidFill>
                <a:latin typeface="Work Sans"/>
                <a:cs typeface="Work Sans"/>
              </a:rPr>
              <a:t>Bioaccumulation</a:t>
            </a:r>
            <a:endParaRPr lang="fr-CA" sz="2000" noProof="0" dirty="0">
              <a:latin typeface="Work Sans"/>
              <a:cs typeface="Work Sans"/>
            </a:endParaRPr>
          </a:p>
          <a:p>
            <a:pPr marL="241300" indent="-228600">
              <a:lnSpc>
                <a:spcPct val="100000"/>
              </a:lnSpc>
              <a:buChar char="•"/>
              <a:tabLst>
                <a:tab pos="241300" algn="l"/>
              </a:tabLst>
            </a:pPr>
            <a:r>
              <a:rPr lang="fr-CA" sz="2000" spc="-10" noProof="0" dirty="0">
                <a:solidFill>
                  <a:srgbClr val="27292C"/>
                </a:solidFill>
                <a:latin typeface="Work Sans"/>
                <a:cs typeface="Work Sans"/>
              </a:rPr>
              <a:t>Bioamplification</a:t>
            </a:r>
            <a:endParaRPr lang="fr-CA" sz="2000" noProof="0" dirty="0">
              <a:latin typeface="Work Sans"/>
              <a:cs typeface="Work Sans"/>
            </a:endParaRPr>
          </a:p>
          <a:p>
            <a:pPr marL="241300" indent="-228600">
              <a:lnSpc>
                <a:spcPct val="100000"/>
              </a:lnSpc>
              <a:buChar char="•"/>
              <a:tabLst>
                <a:tab pos="241300" algn="l"/>
              </a:tabLst>
            </a:pPr>
            <a:r>
              <a:rPr lang="fr-CA" sz="2000" noProof="0" dirty="0">
                <a:solidFill>
                  <a:srgbClr val="27292C"/>
                </a:solidFill>
                <a:latin typeface="Work Sans"/>
                <a:cs typeface="Work Sans"/>
              </a:rPr>
              <a:t>Lignes directrices sur la consommation de poisson</a:t>
            </a:r>
            <a:endParaRPr lang="fr-CA" sz="2000" noProof="0" dirty="0">
              <a:latin typeface="Work Sans"/>
              <a:cs typeface="Work Sans"/>
            </a:endParaRPr>
          </a:p>
        </p:txBody>
      </p:sp>
      <p:pic>
        <p:nvPicPr>
          <p:cNvPr id="5" name="object 5"/>
          <p:cNvPicPr/>
          <p:nvPr>
            <p:custDataLst>
              <p:tags r:id="rId3"/>
            </p:custDataLst>
          </p:nvPr>
        </p:nvPicPr>
        <p:blipFill>
          <a:blip r:embed="rId9" cstate="print"/>
          <a:stretch>
            <a:fillRect/>
          </a:stretch>
        </p:blipFill>
        <p:spPr>
          <a:xfrm>
            <a:off x="6350000" y="0"/>
            <a:ext cx="6350000" cy="7772400"/>
          </a:xfrm>
          <a:prstGeom prst="rect">
            <a:avLst/>
          </a:prstGeom>
        </p:spPr>
      </p:pic>
      <p:sp>
        <p:nvSpPr>
          <p:cNvPr id="8" name="object 8"/>
          <p:cNvSpPr txBox="1"/>
          <p:nvPr>
            <p:custDataLst>
              <p:tags r:id="rId4"/>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9" name="object 9"/>
          <p:cNvSpPr/>
          <p:nvPr>
            <p:custDataLst>
              <p:tags r:id="rId5"/>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0" name="object 10"/>
          <p:cNvSpPr txBox="1"/>
          <p:nvPr>
            <p:custDataLst>
              <p:tags r:id="rId6"/>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3</a:t>
            </a:r>
            <a:endParaRPr lang="fr-CA" sz="1000" noProof="0" dirty="0">
              <a:latin typeface="Work Sans Medium"/>
              <a:cs typeface="Work Sans Medium"/>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1060335" y="359790"/>
            <a:ext cx="10744199" cy="997709"/>
          </a:xfrm>
          <a:prstGeom prst="rect">
            <a:avLst/>
          </a:prstGeom>
        </p:spPr>
        <p:txBody>
          <a:bodyPr vert="horz" wrap="square" lIns="0" tIns="12700" rIns="0" bIns="0" rtlCol="0">
            <a:spAutoFit/>
          </a:bodyPr>
          <a:lstStyle/>
          <a:p>
            <a:pPr marL="1476375">
              <a:lnSpc>
                <a:spcPct val="100000"/>
              </a:lnSpc>
              <a:spcBef>
                <a:spcPts val="100"/>
              </a:spcBef>
            </a:pPr>
            <a:r>
              <a:rPr lang="fr-CA" sz="3200" noProof="0" dirty="0"/>
              <a:t>Le </a:t>
            </a:r>
            <a:r>
              <a:rPr lang="fr-CA" sz="3200" noProof="0" dirty="0" err="1"/>
              <a:t>Méthylmercure</a:t>
            </a:r>
            <a:r>
              <a:rPr lang="fr-CA" sz="3200" noProof="0" dirty="0"/>
              <a:t> transféré des sédiments aux gobies par l’intermédiaire des moules</a:t>
            </a:r>
          </a:p>
        </p:txBody>
      </p:sp>
      <p:sp>
        <p:nvSpPr>
          <p:cNvPr id="6" name="object 6"/>
          <p:cNvSpPr/>
          <p:nvPr>
            <p:custDataLst>
              <p:tags r:id="rId2"/>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7" name="object 7"/>
          <p:cNvSpPr txBox="1"/>
          <p:nvPr>
            <p:custDataLst>
              <p:tags r:id="rId3"/>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3</a:t>
            </a:r>
            <a:endParaRPr lang="fr-CA" sz="1000" noProof="0" dirty="0">
              <a:latin typeface="Work Sans Medium"/>
              <a:cs typeface="Work Sans Medium"/>
            </a:endParaRPr>
          </a:p>
        </p:txBody>
      </p:sp>
      <p:sp>
        <p:nvSpPr>
          <p:cNvPr id="9" name="object 7">
            <a:extLst>
              <a:ext uri="{FF2B5EF4-FFF2-40B4-BE49-F238E27FC236}">
                <a16:creationId xmlns:a16="http://schemas.microsoft.com/office/drawing/2014/main" id="{CEF40C05-2176-914F-E4DD-804C378A57F3}"/>
              </a:ext>
            </a:extLst>
          </p:cNvPr>
          <p:cNvSpPr txBox="1">
            <a:spLocks/>
          </p:cNvSpPr>
          <p:nvPr>
            <p:custDataLst>
              <p:tags r:id="rId4"/>
            </p:custDataLst>
          </p:nvPr>
        </p:nvSpPr>
        <p:spPr>
          <a:xfrm>
            <a:off x="6104140" y="1600200"/>
            <a:ext cx="656590" cy="1278890"/>
          </a:xfrm>
          <a:prstGeom prst="rect">
            <a:avLst/>
          </a:prstGeom>
        </p:spPr>
        <p:txBody>
          <a:bodyPr vert="horz" wrap="square" lIns="0" tIns="15875" rIns="0" bIns="0" rtlCol="0">
            <a:spAutoFit/>
          </a:bodyPr>
          <a:lstStyle>
            <a:lvl1pPr>
              <a:defRPr sz="4000" b="1" i="0">
                <a:solidFill>
                  <a:srgbClr val="006CE6"/>
                </a:solidFill>
                <a:latin typeface="Work Sans Black"/>
                <a:ea typeface="+mj-ea"/>
                <a:cs typeface="Work Sans Black"/>
              </a:defRPr>
            </a:lvl1pPr>
          </a:lstStyle>
          <a:p>
            <a:pPr marL="12700">
              <a:spcBef>
                <a:spcPts val="125"/>
              </a:spcBef>
            </a:pPr>
            <a:r>
              <a:rPr lang="fr-CA" sz="8200" spc="-50" noProof="0" dirty="0"/>
              <a:t>=</a:t>
            </a:r>
            <a:endParaRPr lang="fr-CA" sz="8200" noProof="0" dirty="0"/>
          </a:p>
        </p:txBody>
      </p:sp>
      <p:cxnSp>
        <p:nvCxnSpPr>
          <p:cNvPr id="26" name="Straight Arrow Connector 25">
            <a:extLst>
              <a:ext uri="{FF2B5EF4-FFF2-40B4-BE49-F238E27FC236}">
                <a16:creationId xmlns:a16="http://schemas.microsoft.com/office/drawing/2014/main" id="{3B54040B-24EF-F054-53AA-7A959BA66163}"/>
              </a:ext>
            </a:extLst>
          </p:cNvPr>
          <p:cNvCxnSpPr>
            <a:cxnSpLocks/>
            <a:stCxn id="27" idx="2"/>
          </p:cNvCxnSpPr>
          <p:nvPr>
            <p:custDataLst>
              <p:tags r:id="rId5"/>
            </p:custDataLst>
          </p:nvPr>
        </p:nvCxnSpPr>
        <p:spPr>
          <a:xfrm flipH="1">
            <a:off x="3650638" y="4004180"/>
            <a:ext cx="1866899" cy="45720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94E595AB-AAB2-CE25-DFFD-C7AA36634D5C}"/>
              </a:ext>
            </a:extLst>
          </p:cNvPr>
          <p:cNvSpPr/>
          <p:nvPr>
            <p:custDataLst>
              <p:tags r:id="rId6"/>
            </p:custDataLst>
          </p:nvPr>
        </p:nvSpPr>
        <p:spPr>
          <a:xfrm>
            <a:off x="4793637" y="3546980"/>
            <a:ext cx="1447799" cy="4572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CA" noProof="0" dirty="0">
                <a:solidFill>
                  <a:schemeClr val="tx1"/>
                </a:solidFill>
              </a:rPr>
              <a:t>Nutriments</a:t>
            </a:r>
          </a:p>
        </p:txBody>
      </p:sp>
      <p:grpSp>
        <p:nvGrpSpPr>
          <p:cNvPr id="32" name="Group 31">
            <a:extLst>
              <a:ext uri="{FF2B5EF4-FFF2-40B4-BE49-F238E27FC236}">
                <a16:creationId xmlns:a16="http://schemas.microsoft.com/office/drawing/2014/main" id="{D3788492-E75C-75CD-4D9A-7BE5A8790042}"/>
              </a:ext>
            </a:extLst>
          </p:cNvPr>
          <p:cNvGrpSpPr/>
          <p:nvPr>
            <p:custDataLst>
              <p:tags r:id="rId7"/>
            </p:custDataLst>
          </p:nvPr>
        </p:nvGrpSpPr>
        <p:grpSpPr>
          <a:xfrm>
            <a:off x="1320311" y="1561901"/>
            <a:ext cx="3308079" cy="5203338"/>
            <a:chOff x="5079810" y="2158700"/>
            <a:chExt cx="2023877" cy="3617153"/>
          </a:xfrm>
        </p:grpSpPr>
        <p:pic>
          <p:nvPicPr>
            <p:cNvPr id="33" name="Picture 32" descr="A group of shells on a black background&#10;&#10;Description automatically generated">
              <a:extLst>
                <a:ext uri="{FF2B5EF4-FFF2-40B4-BE49-F238E27FC236}">
                  <a16:creationId xmlns:a16="http://schemas.microsoft.com/office/drawing/2014/main" id="{2FB8A39F-4EBE-E76F-614B-379938263D52}"/>
                </a:ext>
              </a:extLst>
            </p:cNvPr>
            <p:cNvPicPr>
              <a:picLocks noChangeAspect="1"/>
            </p:cNvPicPr>
            <p:nvPr/>
          </p:nvPicPr>
          <p:blipFill rotWithShape="1">
            <a:blip r:embed="rId23">
              <a:extLst>
                <a:ext uri="{28A0092B-C50C-407E-A947-70E740481C1C}">
                  <a14:useLocalDpi xmlns:a14="http://schemas.microsoft.com/office/drawing/2010/main" val="0"/>
                </a:ext>
              </a:extLst>
            </a:blip>
            <a:srcRect r="57207" b="51474"/>
            <a:stretch/>
          </p:blipFill>
          <p:spPr>
            <a:xfrm>
              <a:off x="5743860" y="3952169"/>
              <a:ext cx="672117" cy="360000"/>
            </a:xfrm>
            <a:prstGeom prst="rect">
              <a:avLst/>
            </a:prstGeom>
          </p:spPr>
        </p:pic>
        <p:pic>
          <p:nvPicPr>
            <p:cNvPr id="34" name="Picture 33" descr="A black background with brown dots&#10;&#10;Description automatically generated">
              <a:extLst>
                <a:ext uri="{FF2B5EF4-FFF2-40B4-BE49-F238E27FC236}">
                  <a16:creationId xmlns:a16="http://schemas.microsoft.com/office/drawing/2014/main" id="{2D3F6E8F-EAE7-66DB-0497-F3680D397915}"/>
                </a:ext>
              </a:extLst>
            </p:cNvPr>
            <p:cNvPicPr>
              <a:picLocks noChangeAspect="1"/>
            </p:cNvPicPr>
            <p:nvPr/>
          </p:nvPicPr>
          <p:blipFill rotWithShape="1">
            <a:blip r:embed="rId24" cstate="print">
              <a:extLst>
                <a:ext uri="{28A0092B-C50C-407E-A947-70E740481C1C}">
                  <a14:useLocalDpi xmlns:a14="http://schemas.microsoft.com/office/drawing/2010/main" val="0"/>
                </a:ext>
              </a:extLst>
            </a:blip>
            <a:srcRect b="47649"/>
            <a:stretch/>
          </p:blipFill>
          <p:spPr>
            <a:xfrm>
              <a:off x="6175372" y="5093169"/>
              <a:ext cx="521019" cy="256382"/>
            </a:xfrm>
            <a:prstGeom prst="rect">
              <a:avLst/>
            </a:prstGeom>
          </p:spPr>
        </p:pic>
        <p:pic>
          <p:nvPicPr>
            <p:cNvPr id="35" name="Picture 34" descr="A white and green dot pattern&#10;&#10;Description automatically generated with medium confidence">
              <a:extLst>
                <a:ext uri="{FF2B5EF4-FFF2-40B4-BE49-F238E27FC236}">
                  <a16:creationId xmlns:a16="http://schemas.microsoft.com/office/drawing/2014/main" id="{EBC53D96-FC8F-5077-3EC6-C8948A8CADB4}"/>
                </a:ext>
              </a:extLst>
            </p:cNvPr>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rot="8972282">
              <a:off x="5210376" y="5057647"/>
              <a:ext cx="496276" cy="396228"/>
            </a:xfrm>
            <a:prstGeom prst="rect">
              <a:avLst/>
            </a:prstGeom>
          </p:spPr>
        </p:pic>
        <p:sp>
          <p:nvSpPr>
            <p:cNvPr id="36" name="TextBox 35">
              <a:extLst>
                <a:ext uri="{FF2B5EF4-FFF2-40B4-BE49-F238E27FC236}">
                  <a16:creationId xmlns:a16="http://schemas.microsoft.com/office/drawing/2014/main" id="{BCEA137B-CC15-0E45-FAA4-A086A5AE450B}"/>
                </a:ext>
              </a:extLst>
            </p:cNvPr>
            <p:cNvSpPr txBox="1"/>
            <p:nvPr/>
          </p:nvSpPr>
          <p:spPr>
            <a:xfrm>
              <a:off x="5079810" y="5328682"/>
              <a:ext cx="846522" cy="439693"/>
            </a:xfrm>
            <a:prstGeom prst="rect">
              <a:avLst/>
            </a:prstGeom>
            <a:noFill/>
          </p:spPr>
          <p:txBody>
            <a:bodyPr wrap="square" rtlCol="0">
              <a:spAutoFit/>
            </a:bodyPr>
            <a:lstStyle/>
            <a:p>
              <a:r>
                <a:rPr lang="fr-CA" sz="1400" noProof="0" dirty="0">
                  <a:latin typeface="Times New Roman" panose="02020603050405020304" pitchFamily="18" charset="0"/>
                  <a:cs typeface="Times New Roman" panose="02020603050405020304" pitchFamily="18" charset="0"/>
                </a:rPr>
                <a:t>Périphyton</a:t>
              </a: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900FC7C4-D938-7D71-B3C2-85E97039BA6F}"/>
                </a:ext>
              </a:extLst>
            </p:cNvPr>
            <p:cNvSpPr txBox="1"/>
            <p:nvPr/>
          </p:nvSpPr>
          <p:spPr>
            <a:xfrm>
              <a:off x="6063264" y="5336160"/>
              <a:ext cx="770059" cy="439693"/>
            </a:xfrm>
            <a:prstGeom prst="rect">
              <a:avLst/>
            </a:prstGeom>
            <a:noFill/>
          </p:spPr>
          <p:txBody>
            <a:bodyPr wrap="square" rtlCol="0">
              <a:spAutoFit/>
            </a:bodyPr>
            <a:lstStyle/>
            <a:p>
              <a:r>
                <a:rPr lang="fr-CA" sz="1400" noProof="0" dirty="0">
                  <a:latin typeface="Times New Roman" panose="02020603050405020304" pitchFamily="18" charset="0"/>
                  <a:cs typeface="Times New Roman" panose="02020603050405020304" pitchFamily="18" charset="0"/>
                </a:rPr>
                <a:t>Sédiments</a:t>
              </a: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11A9634E-49B2-2FC7-071B-323A9E37CB93}"/>
                </a:ext>
              </a:extLst>
            </p:cNvPr>
            <p:cNvSpPr txBox="1"/>
            <p:nvPr/>
          </p:nvSpPr>
          <p:spPr>
            <a:xfrm>
              <a:off x="5387831" y="4270019"/>
              <a:ext cx="1421862" cy="439693"/>
            </a:xfrm>
            <a:prstGeom prst="rect">
              <a:avLst/>
            </a:prstGeom>
            <a:noFill/>
          </p:spPr>
          <p:txBody>
            <a:bodyPr wrap="square" rtlCol="0">
              <a:spAutoFit/>
            </a:bodyPr>
            <a:lstStyle/>
            <a:p>
              <a:r>
                <a:rPr lang="fr-CA" sz="1400" noProof="0" dirty="0">
                  <a:latin typeface="Times New Roman" panose="02020603050405020304" pitchFamily="18" charset="0"/>
                  <a:cs typeface="Times New Roman" panose="02020603050405020304" pitchFamily="18" charset="0"/>
                </a:rPr>
                <a:t>Moules </a:t>
              </a:r>
              <a:r>
                <a:rPr lang="fr-CA" sz="1400" noProof="0" dirty="0" err="1">
                  <a:latin typeface="Times New Roman" panose="02020603050405020304" pitchFamily="18" charset="0"/>
                  <a:cs typeface="Times New Roman" panose="02020603050405020304" pitchFamily="18" charset="0"/>
                </a:rPr>
                <a:t>dreissenidées</a:t>
              </a:r>
              <a:endParaRPr lang="fr-CA" sz="1400" noProof="0" dirty="0">
                <a:latin typeface="Times New Roman" panose="02020603050405020304" pitchFamily="18" charset="0"/>
                <a:cs typeface="Times New Roman" panose="02020603050405020304" pitchFamily="18" charset="0"/>
              </a:endParaRP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39" name="TextBox 38">
              <a:extLst>
                <a:ext uri="{FF2B5EF4-FFF2-40B4-BE49-F238E27FC236}">
                  <a16:creationId xmlns:a16="http://schemas.microsoft.com/office/drawing/2014/main" id="{79774863-950F-69B2-DC4A-82341CB6410D}"/>
                </a:ext>
              </a:extLst>
            </p:cNvPr>
            <p:cNvSpPr txBox="1"/>
            <p:nvPr/>
          </p:nvSpPr>
          <p:spPr>
            <a:xfrm>
              <a:off x="5548187" y="2850870"/>
              <a:ext cx="1063461" cy="698336"/>
            </a:xfrm>
            <a:prstGeom prst="rect">
              <a:avLst/>
            </a:prstGeom>
            <a:noFill/>
          </p:spPr>
          <p:txBody>
            <a:bodyPr wrap="square" rtlCol="0">
              <a:spAutoFit/>
            </a:bodyPr>
            <a:lstStyle/>
            <a:p>
              <a:pPr algn="ctr"/>
              <a:r>
                <a:rPr lang="fr-CA" sz="1600" noProof="0" dirty="0">
                  <a:latin typeface="Times New Roman" panose="02020603050405020304" pitchFamily="18" charset="0"/>
                  <a:cs typeface="Times New Roman" panose="02020603050405020304" pitchFamily="18" charset="0"/>
                </a:rPr>
                <a:t>Gobie à taches noires</a:t>
              </a:r>
            </a:p>
            <a:p>
              <a:pPr algn="ctr"/>
              <a:r>
                <a:rPr lang="fr-CA" sz="1600" noProof="0" dirty="0" err="1">
                  <a:latin typeface="Times New Roman" panose="02020603050405020304" pitchFamily="18" charset="0"/>
                  <a:cs typeface="Times New Roman" panose="02020603050405020304" pitchFamily="18" charset="0"/>
                </a:rPr>
                <a:t>MeHg</a:t>
              </a:r>
              <a:endParaRPr lang="fr-CA" sz="1600" noProof="0" dirty="0">
                <a:latin typeface="Times New Roman" panose="02020603050405020304" pitchFamily="18" charset="0"/>
                <a:cs typeface="Times New Roman" panose="02020603050405020304" pitchFamily="18" charset="0"/>
              </a:endParaRPr>
            </a:p>
          </p:txBody>
        </p:sp>
        <p:cxnSp>
          <p:nvCxnSpPr>
            <p:cNvPr id="40" name="Straight Arrow Connector 39">
              <a:extLst>
                <a:ext uri="{FF2B5EF4-FFF2-40B4-BE49-F238E27FC236}">
                  <a16:creationId xmlns:a16="http://schemas.microsoft.com/office/drawing/2014/main" id="{A4C1847A-01A9-B199-9B42-64DACD9B49B9}"/>
                </a:ext>
              </a:extLst>
            </p:cNvPr>
            <p:cNvCxnSpPr>
              <a:cxnSpLocks/>
              <a:endCxn id="38" idx="2"/>
            </p:cNvCxnSpPr>
            <p:nvPr/>
          </p:nvCxnSpPr>
          <p:spPr>
            <a:xfrm flipH="1" flipV="1">
              <a:off x="6098762" y="4709712"/>
              <a:ext cx="284273" cy="34001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FE8680EF-9C05-BBCA-A005-F6CF07DDCC27}"/>
                </a:ext>
              </a:extLst>
            </p:cNvPr>
            <p:cNvCxnSpPr>
              <a:cxnSpLocks/>
              <a:endCxn id="38" idx="2"/>
            </p:cNvCxnSpPr>
            <p:nvPr/>
          </p:nvCxnSpPr>
          <p:spPr>
            <a:xfrm flipV="1">
              <a:off x="5523152" y="4709712"/>
              <a:ext cx="575610" cy="36939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60ACA79D-A6E5-0433-3D34-799187A91EE4}"/>
                </a:ext>
              </a:extLst>
            </p:cNvPr>
            <p:cNvCxnSpPr>
              <a:cxnSpLocks/>
              <a:stCxn id="33" idx="0"/>
              <a:endCxn id="39" idx="2"/>
            </p:cNvCxnSpPr>
            <p:nvPr/>
          </p:nvCxnSpPr>
          <p:spPr>
            <a:xfrm flipH="1" flipV="1">
              <a:off x="6079917" y="3549206"/>
              <a:ext cx="2" cy="40296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45" name="Picture 44">
              <a:extLst>
                <a:ext uri="{FF2B5EF4-FFF2-40B4-BE49-F238E27FC236}">
                  <a16:creationId xmlns:a16="http://schemas.microsoft.com/office/drawing/2014/main" id="{BBE0DBB5-37FA-B82F-3EB7-30207311A801}"/>
                </a:ext>
              </a:extLst>
            </p:cNvPr>
            <p:cNvPicPr>
              <a:picLocks noChangeAspect="1"/>
            </p:cNvPicPr>
            <p:nvPr>
              <p:custDataLst>
                <p:tags r:id="rId20"/>
              </p:custDataLst>
            </p:nvPr>
          </p:nvPicPr>
          <p:blipFill>
            <a:blip r:embed="rId26" cstate="print">
              <a:extLst>
                <a:ext uri="{BEBA8EAE-BF5A-486C-A8C5-ECC9F3942E4B}">
                  <a14:imgProps xmlns:a14="http://schemas.microsoft.com/office/drawing/2010/main">
                    <a14:imgLayer r:embed="rId27">
                      <a14:imgEffect>
                        <a14:backgroundRemoval t="5362" b="89276" l="2333" r="97000"/>
                      </a14:imgEffect>
                    </a14:imgLayer>
                  </a14:imgProps>
                </a:ext>
                <a:ext uri="{28A0092B-C50C-407E-A947-70E740481C1C}">
                  <a14:useLocalDpi xmlns:a14="http://schemas.microsoft.com/office/drawing/2010/main" val="0"/>
                </a:ext>
              </a:extLst>
            </a:blip>
            <a:stretch>
              <a:fillRect/>
            </a:stretch>
          </p:blipFill>
          <p:spPr>
            <a:xfrm>
              <a:off x="5126412" y="2158700"/>
              <a:ext cx="1977275" cy="819470"/>
            </a:xfrm>
            <a:prstGeom prst="rect">
              <a:avLst/>
            </a:prstGeom>
          </p:spPr>
        </p:pic>
      </p:grpSp>
      <p:grpSp>
        <p:nvGrpSpPr>
          <p:cNvPr id="59" name="Group 58">
            <a:extLst>
              <a:ext uri="{FF2B5EF4-FFF2-40B4-BE49-F238E27FC236}">
                <a16:creationId xmlns:a16="http://schemas.microsoft.com/office/drawing/2014/main" id="{3C1B39D6-CD5A-59AF-8C07-136C2F451D92}"/>
              </a:ext>
            </a:extLst>
          </p:cNvPr>
          <p:cNvGrpSpPr/>
          <p:nvPr>
            <p:custDataLst>
              <p:tags r:id="rId8"/>
            </p:custDataLst>
          </p:nvPr>
        </p:nvGrpSpPr>
        <p:grpSpPr>
          <a:xfrm>
            <a:off x="8236481" y="1524192"/>
            <a:ext cx="3389014" cy="5241045"/>
            <a:chOff x="8142807" y="1697408"/>
            <a:chExt cx="2364935" cy="4449968"/>
          </a:xfrm>
        </p:grpSpPr>
        <p:pic>
          <p:nvPicPr>
            <p:cNvPr id="31" name="Picture 30">
              <a:extLst>
                <a:ext uri="{FF2B5EF4-FFF2-40B4-BE49-F238E27FC236}">
                  <a16:creationId xmlns:a16="http://schemas.microsoft.com/office/drawing/2014/main" id="{203845F0-E589-DA78-BE7A-29A2B761A253}"/>
                </a:ext>
              </a:extLst>
            </p:cNvPr>
            <p:cNvPicPr>
              <a:picLocks noChangeAspect="1"/>
            </p:cNvPicPr>
            <p:nvPr>
              <p:custDataLst>
                <p:tags r:id="rId9"/>
              </p:custDataLst>
            </p:nvPr>
          </p:nvPicPr>
          <p:blipFill>
            <a:blip r:embed="rId28" cstate="print">
              <a:extLst>
                <a:ext uri="{BEBA8EAE-BF5A-486C-A8C5-ECC9F3942E4B}">
                  <a14:imgProps xmlns:a14="http://schemas.microsoft.com/office/drawing/2010/main">
                    <a14:imgLayer r:embed="rId29">
                      <a14:imgEffect>
                        <a14:backgroundRemoval t="9524" b="94940" l="1571" r="98143"/>
                      </a14:imgEffect>
                    </a14:imgLayer>
                  </a14:imgProps>
                </a:ext>
                <a:ext uri="{28A0092B-C50C-407E-A947-70E740481C1C}">
                  <a14:useLocalDpi xmlns:a14="http://schemas.microsoft.com/office/drawing/2010/main" val="0"/>
                </a:ext>
              </a:extLst>
            </a:blip>
            <a:stretch>
              <a:fillRect/>
            </a:stretch>
          </p:blipFill>
          <p:spPr>
            <a:xfrm>
              <a:off x="8391842" y="1697408"/>
              <a:ext cx="1948673" cy="944879"/>
            </a:xfrm>
            <a:prstGeom prst="rect">
              <a:avLst/>
            </a:prstGeom>
          </p:spPr>
        </p:pic>
        <p:pic>
          <p:nvPicPr>
            <p:cNvPr id="46" name="Picture 45" descr="A black background with brown dots&#10;&#10;Description automatically generated">
              <a:extLst>
                <a:ext uri="{FF2B5EF4-FFF2-40B4-BE49-F238E27FC236}">
                  <a16:creationId xmlns:a16="http://schemas.microsoft.com/office/drawing/2014/main" id="{E242B8B5-1CCB-85B8-4D27-A70524D7D345}"/>
                </a:ext>
              </a:extLst>
            </p:cNvPr>
            <p:cNvPicPr>
              <a:picLocks noChangeAspect="1"/>
            </p:cNvPicPr>
            <p:nvPr>
              <p:custDataLst>
                <p:tags r:id="rId10"/>
              </p:custDataLst>
            </p:nvPr>
          </p:nvPicPr>
          <p:blipFill rotWithShape="1">
            <a:blip r:embed="rId30" cstate="print">
              <a:extLst>
                <a:ext uri="{28A0092B-C50C-407E-A947-70E740481C1C}">
                  <a14:useLocalDpi xmlns:a14="http://schemas.microsoft.com/office/drawing/2010/main" val="0"/>
                </a:ext>
              </a:extLst>
            </a:blip>
            <a:srcRect b="47649"/>
            <a:stretch/>
          </p:blipFill>
          <p:spPr>
            <a:xfrm>
              <a:off x="9486294" y="5335005"/>
              <a:ext cx="638925" cy="305086"/>
            </a:xfrm>
            <a:prstGeom prst="rect">
              <a:avLst/>
            </a:prstGeom>
          </p:spPr>
        </p:pic>
        <p:pic>
          <p:nvPicPr>
            <p:cNvPr id="47" name="Picture 46" descr="A white and green dot pattern&#10;&#10;Description automatically generated with medium confidence">
              <a:extLst>
                <a:ext uri="{FF2B5EF4-FFF2-40B4-BE49-F238E27FC236}">
                  <a16:creationId xmlns:a16="http://schemas.microsoft.com/office/drawing/2014/main" id="{A017960C-F243-6546-0730-9E6D7E308FC0}"/>
                </a:ext>
              </a:extLst>
            </p:cNvPr>
            <p:cNvPicPr>
              <a:picLocks noChangeAspect="1"/>
            </p:cNvPicPr>
            <p:nvPr>
              <p:custDataLst>
                <p:tags r:id="rId11"/>
              </p:custDataLst>
            </p:nvPr>
          </p:nvPicPr>
          <p:blipFill>
            <a:blip r:embed="rId31" cstate="print">
              <a:extLst>
                <a:ext uri="{28A0092B-C50C-407E-A947-70E740481C1C}">
                  <a14:useLocalDpi xmlns:a14="http://schemas.microsoft.com/office/drawing/2010/main" val="0"/>
                </a:ext>
              </a:extLst>
            </a:blip>
            <a:stretch>
              <a:fillRect/>
            </a:stretch>
          </p:blipFill>
          <p:spPr>
            <a:xfrm rot="8972282">
              <a:off x="8302920" y="5292730"/>
              <a:ext cx="608583" cy="471498"/>
            </a:xfrm>
            <a:prstGeom prst="rect">
              <a:avLst/>
            </a:prstGeom>
          </p:spPr>
        </p:pic>
        <p:sp>
          <p:nvSpPr>
            <p:cNvPr id="48" name="TextBox 47">
              <a:extLst>
                <a:ext uri="{FF2B5EF4-FFF2-40B4-BE49-F238E27FC236}">
                  <a16:creationId xmlns:a16="http://schemas.microsoft.com/office/drawing/2014/main" id="{3DBDDB35-D0B1-C2FB-152B-8404855C845E}"/>
                </a:ext>
              </a:extLst>
            </p:cNvPr>
            <p:cNvSpPr txBox="1"/>
            <p:nvPr>
              <p:custDataLst>
                <p:tags r:id="rId12"/>
              </p:custDataLst>
            </p:nvPr>
          </p:nvSpPr>
          <p:spPr>
            <a:xfrm>
              <a:off x="8142807" y="5615257"/>
              <a:ext cx="1042691" cy="523220"/>
            </a:xfrm>
            <a:prstGeom prst="rect">
              <a:avLst/>
            </a:prstGeom>
            <a:noFill/>
          </p:spPr>
          <p:txBody>
            <a:bodyPr wrap="square" rtlCol="0">
              <a:spAutoFit/>
            </a:bodyPr>
            <a:lstStyle/>
            <a:p>
              <a:r>
                <a:rPr lang="fr-CA" sz="1400" noProof="0" dirty="0">
                  <a:latin typeface="Times New Roman" panose="02020603050405020304" pitchFamily="18" charset="0"/>
                  <a:cs typeface="Times New Roman" panose="02020603050405020304" pitchFamily="18" charset="0"/>
                </a:rPr>
                <a:t>Périphyton</a:t>
              </a: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49" name="TextBox 48">
              <a:extLst>
                <a:ext uri="{FF2B5EF4-FFF2-40B4-BE49-F238E27FC236}">
                  <a16:creationId xmlns:a16="http://schemas.microsoft.com/office/drawing/2014/main" id="{120F0A4F-841D-A197-9BBA-233A35896F72}"/>
                </a:ext>
              </a:extLst>
            </p:cNvPr>
            <p:cNvSpPr txBox="1"/>
            <p:nvPr>
              <p:custDataLst>
                <p:tags r:id="rId13"/>
              </p:custDataLst>
            </p:nvPr>
          </p:nvSpPr>
          <p:spPr>
            <a:xfrm>
              <a:off x="9348816" y="5624156"/>
              <a:ext cx="1158926" cy="523220"/>
            </a:xfrm>
            <a:prstGeom prst="rect">
              <a:avLst/>
            </a:prstGeom>
            <a:noFill/>
          </p:spPr>
          <p:txBody>
            <a:bodyPr wrap="square" rtlCol="0">
              <a:spAutoFit/>
            </a:bodyPr>
            <a:lstStyle/>
            <a:p>
              <a:pPr algn="ctr"/>
              <a:r>
                <a:rPr lang="fr-CA" sz="1400" noProof="0" dirty="0">
                  <a:latin typeface="Times New Roman" panose="02020603050405020304" pitchFamily="18" charset="0"/>
                  <a:cs typeface="Times New Roman" panose="02020603050405020304" pitchFamily="18" charset="0"/>
                </a:rPr>
                <a:t>Sédiments</a:t>
              </a: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50" name="TextBox 49">
              <a:extLst>
                <a:ext uri="{FF2B5EF4-FFF2-40B4-BE49-F238E27FC236}">
                  <a16:creationId xmlns:a16="http://schemas.microsoft.com/office/drawing/2014/main" id="{BCEEDAC0-4BE5-1BBF-AE34-EACB41DC09EE}"/>
                </a:ext>
              </a:extLst>
            </p:cNvPr>
            <p:cNvSpPr txBox="1"/>
            <p:nvPr>
              <p:custDataLst>
                <p:tags r:id="rId14"/>
              </p:custDataLst>
            </p:nvPr>
          </p:nvSpPr>
          <p:spPr>
            <a:xfrm>
              <a:off x="8520535" y="4355485"/>
              <a:ext cx="1604684" cy="523220"/>
            </a:xfrm>
            <a:prstGeom prst="rect">
              <a:avLst/>
            </a:prstGeom>
            <a:noFill/>
          </p:spPr>
          <p:txBody>
            <a:bodyPr wrap="square" rtlCol="0">
              <a:spAutoFit/>
            </a:bodyPr>
            <a:lstStyle/>
            <a:p>
              <a:pPr algn="ctr"/>
              <a:r>
                <a:rPr lang="fr-CA" sz="1400" noProof="0" dirty="0" err="1">
                  <a:latin typeface="Times New Roman" panose="02020603050405020304" pitchFamily="18" charset="0"/>
                  <a:cs typeface="Times New Roman" panose="02020603050405020304" pitchFamily="18" charset="0"/>
                </a:rPr>
                <a:t>Macroinvertébrés</a:t>
              </a:r>
              <a:endParaRPr lang="fr-CA" sz="1400" noProof="0" dirty="0">
                <a:latin typeface="Times New Roman" panose="02020603050405020304" pitchFamily="18" charset="0"/>
                <a:cs typeface="Times New Roman" panose="02020603050405020304" pitchFamily="18" charset="0"/>
              </a:endParaRPr>
            </a:p>
            <a:p>
              <a:pPr algn="ctr"/>
              <a:r>
                <a:rPr lang="fr-CA" sz="1400" noProof="0" dirty="0" err="1">
                  <a:latin typeface="Times New Roman" panose="02020603050405020304" pitchFamily="18" charset="0"/>
                  <a:cs typeface="Times New Roman" panose="02020603050405020304" pitchFamily="18" charset="0"/>
                </a:rPr>
                <a:t>MeHg</a:t>
              </a:r>
              <a:endParaRPr lang="fr-CA" sz="1400" noProof="0" dirty="0">
                <a:latin typeface="Times New Roman" panose="02020603050405020304" pitchFamily="18" charset="0"/>
                <a:cs typeface="Times New Roman" panose="02020603050405020304" pitchFamily="18" charset="0"/>
              </a:endParaRPr>
            </a:p>
          </p:txBody>
        </p:sp>
        <p:sp>
          <p:nvSpPr>
            <p:cNvPr id="51" name="TextBox 50">
              <a:extLst>
                <a:ext uri="{FF2B5EF4-FFF2-40B4-BE49-F238E27FC236}">
                  <a16:creationId xmlns:a16="http://schemas.microsoft.com/office/drawing/2014/main" id="{6B5C617F-958D-F0BD-1B0D-7B0D5482FE5A}"/>
                </a:ext>
              </a:extLst>
            </p:cNvPr>
            <p:cNvSpPr txBox="1"/>
            <p:nvPr>
              <p:custDataLst>
                <p:tags r:id="rId15"/>
              </p:custDataLst>
            </p:nvPr>
          </p:nvSpPr>
          <p:spPr>
            <a:xfrm>
              <a:off x="8710641" y="2528813"/>
              <a:ext cx="1304121" cy="830997"/>
            </a:xfrm>
            <a:prstGeom prst="rect">
              <a:avLst/>
            </a:prstGeom>
            <a:noFill/>
          </p:spPr>
          <p:txBody>
            <a:bodyPr wrap="square" rtlCol="0">
              <a:spAutoFit/>
            </a:bodyPr>
            <a:lstStyle/>
            <a:p>
              <a:pPr algn="ctr"/>
              <a:r>
                <a:rPr lang="fr-CA" sz="1600" noProof="0" dirty="0">
                  <a:latin typeface="Times New Roman" panose="02020603050405020304" pitchFamily="18" charset="0"/>
                  <a:cs typeface="Times New Roman" panose="02020603050405020304" pitchFamily="18" charset="0"/>
                </a:rPr>
                <a:t>Perchaude</a:t>
              </a:r>
            </a:p>
            <a:p>
              <a:pPr algn="ctr"/>
              <a:r>
                <a:rPr lang="fr-CA" sz="1600" noProof="0" dirty="0">
                  <a:latin typeface="Times New Roman" panose="02020603050405020304" pitchFamily="18" charset="0"/>
                  <a:cs typeface="Times New Roman" panose="02020603050405020304" pitchFamily="18" charset="0"/>
                </a:rPr>
                <a:t>(&lt; 100 mm)</a:t>
              </a:r>
            </a:p>
            <a:p>
              <a:pPr algn="ctr"/>
              <a:r>
                <a:rPr lang="fr-CA" sz="1600" noProof="0" dirty="0" err="1">
                  <a:latin typeface="Times New Roman" panose="02020603050405020304" pitchFamily="18" charset="0"/>
                  <a:cs typeface="Times New Roman" panose="02020603050405020304" pitchFamily="18" charset="0"/>
                </a:rPr>
                <a:t>MeHg</a:t>
              </a:r>
              <a:endParaRPr lang="fr-CA" sz="1600" noProof="0" dirty="0">
                <a:latin typeface="Times New Roman" panose="02020603050405020304" pitchFamily="18" charset="0"/>
                <a:cs typeface="Times New Roman" panose="02020603050405020304" pitchFamily="18" charset="0"/>
              </a:endParaRPr>
            </a:p>
          </p:txBody>
        </p:sp>
        <p:cxnSp>
          <p:nvCxnSpPr>
            <p:cNvPr id="52" name="Straight Arrow Connector 51">
              <a:extLst>
                <a:ext uri="{FF2B5EF4-FFF2-40B4-BE49-F238E27FC236}">
                  <a16:creationId xmlns:a16="http://schemas.microsoft.com/office/drawing/2014/main" id="{2D791F10-7A2E-562B-7CAF-15E9BDC0878A}"/>
                </a:ext>
              </a:extLst>
            </p:cNvPr>
            <p:cNvCxnSpPr>
              <a:cxnSpLocks/>
              <a:endCxn id="50" idx="2"/>
            </p:cNvCxnSpPr>
            <p:nvPr>
              <p:custDataLst>
                <p:tags r:id="rId16"/>
              </p:custDataLst>
            </p:nvPr>
          </p:nvCxnSpPr>
          <p:spPr>
            <a:xfrm flipH="1" flipV="1">
              <a:off x="9322877" y="4878705"/>
              <a:ext cx="418076" cy="40460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69F27C0F-E6B2-E3E5-BD72-F41B049C3A52}"/>
                </a:ext>
              </a:extLst>
            </p:cNvPr>
            <p:cNvCxnSpPr>
              <a:cxnSpLocks/>
              <a:endCxn id="50" idx="2"/>
            </p:cNvCxnSpPr>
            <p:nvPr>
              <p:custDataLst>
                <p:tags r:id="rId17"/>
              </p:custDataLst>
            </p:nvPr>
          </p:nvCxnSpPr>
          <p:spPr>
            <a:xfrm flipV="1">
              <a:off x="8686479" y="4878705"/>
              <a:ext cx="636398" cy="43956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B7048488-7DB9-C731-AB9E-24EE1B8F30C3}"/>
                </a:ext>
              </a:extLst>
            </p:cNvPr>
            <p:cNvCxnSpPr>
              <a:cxnSpLocks/>
            </p:cNvCxnSpPr>
            <p:nvPr>
              <p:custDataLst>
                <p:tags r:id="rId18"/>
              </p:custDataLst>
            </p:nvPr>
          </p:nvCxnSpPr>
          <p:spPr>
            <a:xfrm flipH="1" flipV="1">
              <a:off x="9366178" y="3252995"/>
              <a:ext cx="3062" cy="72425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7" name="Picture 56" descr="A close up of a bug&#10;&#10;Description automatically generated">
              <a:extLst>
                <a:ext uri="{FF2B5EF4-FFF2-40B4-BE49-F238E27FC236}">
                  <a16:creationId xmlns:a16="http://schemas.microsoft.com/office/drawing/2014/main" id="{36253D3A-EEEB-91BC-4115-398946143E0C}"/>
                </a:ext>
              </a:extLst>
            </p:cNvPr>
            <p:cNvPicPr>
              <a:picLocks noChangeAspect="1"/>
            </p:cNvPicPr>
            <p:nvPr>
              <p:custDataLst>
                <p:tags r:id="rId19"/>
              </p:custDataLst>
            </p:nvPr>
          </p:nvPicPr>
          <p:blipFill rotWithShape="1">
            <a:blip r:embed="rId32" cstate="print">
              <a:extLst>
                <a:ext uri="{28A0092B-C50C-407E-A947-70E740481C1C}">
                  <a14:useLocalDpi xmlns:a14="http://schemas.microsoft.com/office/drawing/2010/main" val="0"/>
                </a:ext>
              </a:extLst>
            </a:blip>
            <a:srcRect l="50000"/>
            <a:stretch/>
          </p:blipFill>
          <p:spPr>
            <a:xfrm>
              <a:off x="8993834" y="3963687"/>
              <a:ext cx="790960" cy="513872"/>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7" grpId="0"/>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object 13"/>
          <p:cNvSpPr txBox="1">
            <a:spLocks noGrp="1"/>
          </p:cNvSpPr>
          <p:nvPr>
            <p:ph type="title"/>
            <p:custDataLst>
              <p:tags r:id="rId1"/>
            </p:custDataLst>
          </p:nvPr>
        </p:nvSpPr>
        <p:spPr>
          <a:xfrm>
            <a:off x="1841365" y="389297"/>
            <a:ext cx="10109335" cy="997709"/>
          </a:xfrm>
          <a:prstGeom prst="rect">
            <a:avLst/>
          </a:prstGeom>
        </p:spPr>
        <p:txBody>
          <a:bodyPr vert="horz" wrap="square" lIns="0" tIns="12700" rIns="0" bIns="0" rtlCol="0">
            <a:spAutoFit/>
          </a:bodyPr>
          <a:lstStyle/>
          <a:p>
            <a:pPr marL="823594" marR="5080" indent="-811530" algn="l">
              <a:lnSpc>
                <a:spcPct val="100000"/>
              </a:lnSpc>
              <a:spcBef>
                <a:spcPts val="100"/>
              </a:spcBef>
            </a:pPr>
            <a:r>
              <a:rPr lang="fr-CA" sz="3200" noProof="0" dirty="0"/>
              <a:t>Les achigans plus faibles en </a:t>
            </a:r>
            <a:r>
              <a:rPr lang="fr-CA" sz="3200" noProof="0" dirty="0" err="1"/>
              <a:t>MeHg</a:t>
            </a:r>
            <a:r>
              <a:rPr lang="fr-CA" sz="3200" noProof="0" dirty="0"/>
              <a:t> dans le lac Saint-François, avec beaucoup de gobies</a:t>
            </a:r>
          </a:p>
        </p:txBody>
      </p:sp>
      <p:sp>
        <p:nvSpPr>
          <p:cNvPr id="16" name="object 16"/>
          <p:cNvSpPr/>
          <p:nvPr>
            <p:custDataLst>
              <p:tags r:id="rId2"/>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17" name="object 17"/>
          <p:cNvSpPr txBox="1"/>
          <p:nvPr>
            <p:custDataLst>
              <p:tags r:id="rId3"/>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0078E8"/>
                </a:solidFill>
                <a:latin typeface="Work Sans Medium"/>
                <a:cs typeface="Work Sans Medium"/>
              </a:rPr>
              <a:t>VOLET 3</a:t>
            </a:r>
            <a:endParaRPr lang="fr-CA" sz="1000" noProof="0" dirty="0">
              <a:latin typeface="Work Sans Medium"/>
              <a:cs typeface="Work Sans Medium"/>
            </a:endParaRPr>
          </a:p>
        </p:txBody>
      </p:sp>
      <p:pic>
        <p:nvPicPr>
          <p:cNvPr id="22" name="Picture 21" descr="A comparison of different sizes of measurements&#10;&#10;AI-generated content may be incorrect.">
            <a:extLst>
              <a:ext uri="{FF2B5EF4-FFF2-40B4-BE49-F238E27FC236}">
                <a16:creationId xmlns:a16="http://schemas.microsoft.com/office/drawing/2014/main" id="{9667146E-E565-2C1D-2D75-3D2F189ACB82}"/>
              </a:ext>
            </a:extLst>
          </p:cNvPr>
          <p:cNvPicPr>
            <a:picLocks noChangeAspect="1"/>
          </p:cNvPicPr>
          <p:nvPr>
            <p:custDataLst>
              <p:tags r:id="rId4"/>
            </p:custDataLst>
          </p:nvPr>
        </p:nvPicPr>
        <p:blipFill>
          <a:blip r:embed="rId8">
            <a:extLst>
              <a:ext uri="{28A0092B-C50C-407E-A947-70E740481C1C}">
                <a14:useLocalDpi xmlns:a14="http://schemas.microsoft.com/office/drawing/2010/main" val="0"/>
              </a:ext>
            </a:extLst>
          </a:blip>
          <a:srcRect b="50000"/>
          <a:stretch/>
        </p:blipFill>
        <p:spPr>
          <a:xfrm>
            <a:off x="4292600" y="1981200"/>
            <a:ext cx="7658100" cy="5105400"/>
          </a:xfrm>
          <a:prstGeom prst="rect">
            <a:avLst/>
          </a:prstGeom>
        </p:spPr>
      </p:pic>
      <p:pic>
        <p:nvPicPr>
          <p:cNvPr id="23" name="object 2">
            <a:extLst>
              <a:ext uri="{FF2B5EF4-FFF2-40B4-BE49-F238E27FC236}">
                <a16:creationId xmlns:a16="http://schemas.microsoft.com/office/drawing/2014/main" id="{DE711CBD-B3DC-C0E5-2333-6DCF5E55D9FA}"/>
              </a:ext>
            </a:extLst>
          </p:cNvPr>
          <p:cNvPicPr/>
          <p:nvPr>
            <p:custDataLst>
              <p:tags r:id="rId5"/>
            </p:custDataLst>
          </p:nvPr>
        </p:nvPicPr>
        <p:blipFill>
          <a:blip r:embed="rId9" cstate="print"/>
          <a:stretch>
            <a:fillRect/>
          </a:stretch>
        </p:blipFill>
        <p:spPr>
          <a:xfrm>
            <a:off x="420623" y="3657600"/>
            <a:ext cx="3098799" cy="1168399"/>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7" cstate="print"/>
          <a:stretch>
            <a:fillRect/>
          </a:stretch>
        </p:blipFill>
        <p:spPr>
          <a:xfrm>
            <a:off x="0" y="0"/>
            <a:ext cx="12700000" cy="7772400"/>
          </a:xfrm>
          <a:prstGeom prst="rect">
            <a:avLst/>
          </a:prstGeom>
        </p:spPr>
      </p:pic>
      <p:sp>
        <p:nvSpPr>
          <p:cNvPr id="3" name="object 3"/>
          <p:cNvSpPr txBox="1">
            <a:spLocks noGrp="1"/>
          </p:cNvSpPr>
          <p:nvPr>
            <p:ph type="title"/>
            <p:custDataLst>
              <p:tags r:id="rId2"/>
            </p:custDataLst>
          </p:nvPr>
        </p:nvSpPr>
        <p:spPr>
          <a:xfrm>
            <a:off x="195555" y="4114800"/>
            <a:ext cx="7983245" cy="3513782"/>
          </a:xfrm>
          <a:prstGeom prst="rect">
            <a:avLst/>
          </a:prstGeom>
        </p:spPr>
        <p:txBody>
          <a:bodyPr vert="horz" wrap="square" lIns="0" tIns="12700" rIns="0" bIns="0" rtlCol="0">
            <a:spAutoFit/>
          </a:bodyPr>
          <a:lstStyle/>
          <a:p>
            <a:pPr marL="12700">
              <a:lnSpc>
                <a:spcPct val="100000"/>
              </a:lnSpc>
              <a:spcBef>
                <a:spcPts val="100"/>
              </a:spcBef>
            </a:pPr>
            <a:r>
              <a:rPr lang="fr-CA" sz="4550" spc="-10" noProof="0" dirty="0">
                <a:solidFill>
                  <a:srgbClr val="FFFFFF"/>
                </a:solidFill>
              </a:rPr>
              <a:t>Impacts ambivalents: les envahisseurs peuvent à la fois amplifier et atténuer les risques de contamination</a:t>
            </a:r>
            <a:endParaRPr lang="fr-CA" sz="4550" noProof="0" dirty="0"/>
          </a:p>
        </p:txBody>
      </p:sp>
      <p:sp>
        <p:nvSpPr>
          <p:cNvPr id="7" name="object 7"/>
          <p:cNvSpPr/>
          <p:nvPr>
            <p:custDataLst>
              <p:tags r:id="rId3"/>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8" name="object 8"/>
          <p:cNvSpPr txBox="1"/>
          <p:nvPr>
            <p:custDataLst>
              <p:tags r:id="rId4"/>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9" name="object 9"/>
          <p:cNvSpPr txBox="1"/>
          <p:nvPr>
            <p:custDataLst>
              <p:tags r:id="rId5"/>
            </p:custDataLst>
          </p:nvPr>
        </p:nvSpPr>
        <p:spPr>
          <a:xfrm>
            <a:off x="446023" y="305941"/>
            <a:ext cx="731520" cy="166712"/>
          </a:xfrm>
          <a:prstGeom prst="rect">
            <a:avLst/>
          </a:prstGeom>
        </p:spPr>
        <p:txBody>
          <a:bodyPr vert="horz" wrap="square" lIns="0" tIns="12700" rIns="0" bIns="0" rtlCol="0">
            <a:spAutoFit/>
          </a:bodyPr>
          <a:lstStyle/>
          <a:p>
            <a:pPr marL="12700">
              <a:lnSpc>
                <a:spcPct val="100000"/>
              </a:lnSpc>
              <a:spcBef>
                <a:spcPts val="100"/>
              </a:spcBef>
            </a:pPr>
            <a:r>
              <a:rPr lang="fr-CA" sz="1000" noProof="0" dirty="0">
                <a:solidFill>
                  <a:srgbClr val="FFFFFF"/>
                </a:solidFill>
                <a:latin typeface="Work Sans Medium"/>
                <a:cs typeface="Work Sans Medium"/>
              </a:rPr>
              <a:t>VOLET 3</a:t>
            </a:r>
            <a:endParaRPr lang="fr-CA" sz="1000" noProof="0" dirty="0">
              <a:latin typeface="Work Sans Medium"/>
              <a:cs typeface="Work Sans Medium"/>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object 2"/>
          <p:cNvSpPr txBox="1">
            <a:spLocks noGrp="1"/>
          </p:cNvSpPr>
          <p:nvPr>
            <p:ph type="title"/>
            <p:custDataLst>
              <p:tags r:id="rId1"/>
            </p:custDataLst>
          </p:nvPr>
        </p:nvSpPr>
        <p:spPr>
          <a:xfrm>
            <a:off x="2501611" y="417827"/>
            <a:ext cx="7696776" cy="628377"/>
          </a:xfrm>
          <a:prstGeom prst="rect">
            <a:avLst/>
          </a:prstGeom>
        </p:spPr>
        <p:txBody>
          <a:bodyPr vert="horz" wrap="square" lIns="0" tIns="12700" rIns="0" bIns="0" rtlCol="0">
            <a:spAutoFit/>
          </a:bodyPr>
          <a:lstStyle/>
          <a:p>
            <a:pPr marL="2144395">
              <a:lnSpc>
                <a:spcPct val="100000"/>
              </a:lnSpc>
              <a:spcBef>
                <a:spcPts val="100"/>
              </a:spcBef>
            </a:pPr>
            <a:r>
              <a:rPr lang="fr-CA" noProof="0" dirty="0"/>
              <a:t>En résumé…</a:t>
            </a:r>
            <a:endParaRPr lang="fr-CA" spc="-25" noProof="0" dirty="0"/>
          </a:p>
        </p:txBody>
      </p:sp>
      <p:sp>
        <p:nvSpPr>
          <p:cNvPr id="3" name="object 3"/>
          <p:cNvSpPr txBox="1"/>
          <p:nvPr>
            <p:custDataLst>
              <p:tags r:id="rId2"/>
            </p:custDataLst>
          </p:nvPr>
        </p:nvSpPr>
        <p:spPr>
          <a:xfrm>
            <a:off x="457200" y="2324100"/>
            <a:ext cx="3352800" cy="2476319"/>
          </a:xfrm>
          <a:prstGeom prst="rect">
            <a:avLst/>
          </a:prstGeom>
          <a:solidFill>
            <a:srgbClr val="006BE7">
              <a:alpha val="19999"/>
            </a:srgbClr>
          </a:solidFill>
        </p:spPr>
        <p:txBody>
          <a:bodyPr vert="horz" wrap="square" lIns="0" tIns="217170" rIns="0" bIns="0" rtlCol="0">
            <a:spAutoFit/>
          </a:bodyPr>
          <a:lstStyle/>
          <a:p>
            <a:pPr marL="933450" marR="925830" algn="ctr">
              <a:lnSpc>
                <a:spcPts val="2400"/>
              </a:lnSpc>
              <a:spcBef>
                <a:spcPts val="1710"/>
              </a:spcBef>
            </a:pPr>
            <a:r>
              <a:rPr lang="fr-CA" sz="2400" b="1" spc="-10" noProof="0" dirty="0">
                <a:solidFill>
                  <a:srgbClr val="002558"/>
                </a:solidFill>
                <a:latin typeface="Work Sans Black"/>
                <a:cs typeface="Work Sans Black"/>
              </a:rPr>
              <a:t>Structure trophique</a:t>
            </a:r>
            <a:endParaRPr lang="fr-CA" sz="2400" noProof="0" dirty="0">
              <a:latin typeface="Work Sans Black"/>
              <a:cs typeface="Work Sans Black"/>
            </a:endParaRPr>
          </a:p>
          <a:p>
            <a:pPr marL="383540" marR="375285" indent="5080" algn="ctr">
              <a:lnSpc>
                <a:spcPct val="100000"/>
              </a:lnSpc>
              <a:spcBef>
                <a:spcPts val="2005"/>
              </a:spcBef>
            </a:pPr>
            <a:r>
              <a:rPr lang="fr-CA" sz="1800" spc="-10" noProof="0" dirty="0">
                <a:solidFill>
                  <a:srgbClr val="002457"/>
                </a:solidFill>
                <a:latin typeface="Work Sans"/>
                <a:cs typeface="Work Sans"/>
              </a:rPr>
              <a:t>Conductivité de l’eau influence l’alimentaire du gobie et les interactions avec les poisons indigènes</a:t>
            </a:r>
            <a:endParaRPr lang="fr-CA" sz="1800" noProof="0" dirty="0">
              <a:latin typeface="Work Sans"/>
              <a:cs typeface="Work Sans"/>
            </a:endParaRPr>
          </a:p>
        </p:txBody>
      </p:sp>
      <p:sp>
        <p:nvSpPr>
          <p:cNvPr id="4" name="object 4"/>
          <p:cNvSpPr txBox="1"/>
          <p:nvPr>
            <p:custDataLst>
              <p:tags r:id="rId3"/>
            </p:custDataLst>
          </p:nvPr>
        </p:nvSpPr>
        <p:spPr>
          <a:xfrm>
            <a:off x="4673600" y="2324100"/>
            <a:ext cx="3352800" cy="2476319"/>
          </a:xfrm>
          <a:prstGeom prst="rect">
            <a:avLst/>
          </a:prstGeom>
          <a:solidFill>
            <a:srgbClr val="76AD9A">
              <a:alpha val="19999"/>
            </a:srgbClr>
          </a:solidFill>
        </p:spPr>
        <p:txBody>
          <a:bodyPr vert="horz" wrap="square" lIns="0" tIns="217170" rIns="0" bIns="0" rtlCol="0">
            <a:spAutoFit/>
          </a:bodyPr>
          <a:lstStyle/>
          <a:p>
            <a:pPr marL="975994" marR="967740" indent="5715" algn="ctr">
              <a:lnSpc>
                <a:spcPts val="2400"/>
              </a:lnSpc>
              <a:spcBef>
                <a:spcPts val="1710"/>
              </a:spcBef>
            </a:pPr>
            <a:r>
              <a:rPr lang="fr-CA" sz="2400" b="1" spc="-20" noProof="0" dirty="0">
                <a:solidFill>
                  <a:srgbClr val="53796C"/>
                </a:solidFill>
                <a:latin typeface="Work Sans Black"/>
                <a:cs typeface="Work Sans Black"/>
              </a:rPr>
              <a:t>Flux d’énergie</a:t>
            </a:r>
            <a:endParaRPr lang="fr-CA" sz="2400" noProof="0" dirty="0">
              <a:latin typeface="Work Sans Black"/>
              <a:cs typeface="Work Sans Black"/>
            </a:endParaRPr>
          </a:p>
          <a:p>
            <a:pPr marL="206375" marR="155575" indent="-43815" algn="ctr">
              <a:lnSpc>
                <a:spcPct val="100000"/>
              </a:lnSpc>
              <a:spcBef>
                <a:spcPts val="2005"/>
              </a:spcBef>
            </a:pPr>
            <a:r>
              <a:rPr lang="fr-CA" sz="1800" spc="-10" noProof="0" dirty="0">
                <a:solidFill>
                  <a:srgbClr val="53796C"/>
                </a:solidFill>
                <a:latin typeface="Work Sans"/>
                <a:cs typeface="Work Sans"/>
              </a:rPr>
              <a:t>Les envahisseurs favorisent la voie énergétique benthique et réduit les acides gras essentiels de l’achigan</a:t>
            </a:r>
          </a:p>
        </p:txBody>
      </p:sp>
      <p:sp>
        <p:nvSpPr>
          <p:cNvPr id="5" name="object 5"/>
          <p:cNvSpPr txBox="1"/>
          <p:nvPr>
            <p:custDataLst>
              <p:tags r:id="rId4"/>
            </p:custDataLst>
          </p:nvPr>
        </p:nvSpPr>
        <p:spPr>
          <a:xfrm>
            <a:off x="8890000" y="2324100"/>
            <a:ext cx="3352800" cy="3287438"/>
          </a:xfrm>
          <a:prstGeom prst="rect">
            <a:avLst/>
          </a:prstGeom>
          <a:solidFill>
            <a:srgbClr val="807265">
              <a:alpha val="19999"/>
            </a:srgbClr>
          </a:solidFill>
        </p:spPr>
        <p:txBody>
          <a:bodyPr vert="horz" wrap="square" lIns="0" tIns="217805" rIns="0" bIns="0" rtlCol="0">
            <a:spAutoFit/>
          </a:bodyPr>
          <a:lstStyle/>
          <a:p>
            <a:pPr marL="625475" marR="617220" indent="-635" algn="ctr">
              <a:lnSpc>
                <a:spcPts val="2400"/>
              </a:lnSpc>
              <a:spcBef>
                <a:spcPts val="1715"/>
              </a:spcBef>
            </a:pPr>
            <a:r>
              <a:rPr lang="fr-CA" sz="2400" b="1" noProof="0" dirty="0">
                <a:solidFill>
                  <a:srgbClr val="807265"/>
                </a:solidFill>
                <a:latin typeface="Work Sans Black"/>
                <a:cs typeface="Work Sans Black"/>
              </a:rPr>
              <a:t>Cycle</a:t>
            </a:r>
            <a:r>
              <a:rPr lang="fr-CA" sz="2400" b="1" spc="-40" noProof="0" dirty="0">
                <a:solidFill>
                  <a:srgbClr val="807265"/>
                </a:solidFill>
                <a:latin typeface="Work Sans Black"/>
                <a:cs typeface="Work Sans Black"/>
              </a:rPr>
              <a:t> </a:t>
            </a:r>
            <a:r>
              <a:rPr lang="fr-CA" sz="2400" b="1" spc="-25" noProof="0" dirty="0">
                <a:solidFill>
                  <a:srgbClr val="807265"/>
                </a:solidFill>
                <a:latin typeface="Work Sans Black"/>
                <a:cs typeface="Work Sans Black"/>
              </a:rPr>
              <a:t>des </a:t>
            </a:r>
            <a:r>
              <a:rPr lang="fr-CA" sz="2400" b="1" spc="-10" noProof="0" dirty="0">
                <a:solidFill>
                  <a:srgbClr val="807265"/>
                </a:solidFill>
                <a:latin typeface="Work Sans Black"/>
                <a:cs typeface="Work Sans Black"/>
              </a:rPr>
              <a:t>contaminants</a:t>
            </a:r>
            <a:endParaRPr lang="fr-CA" sz="2400" noProof="0" dirty="0">
              <a:latin typeface="Work Sans Black"/>
              <a:cs typeface="Work Sans Black"/>
            </a:endParaRPr>
          </a:p>
          <a:p>
            <a:pPr marL="97790" marR="90805" algn="ctr">
              <a:lnSpc>
                <a:spcPct val="100000"/>
              </a:lnSpc>
              <a:spcBef>
                <a:spcPts val="2000"/>
              </a:spcBef>
            </a:pPr>
            <a:r>
              <a:rPr lang="fr-CA" sz="1800" noProof="0" dirty="0">
                <a:solidFill>
                  <a:srgbClr val="807265"/>
                </a:solidFill>
                <a:latin typeface="Work Sans"/>
                <a:cs typeface="Work Sans"/>
              </a:rPr>
              <a:t>Moules et le gobie</a:t>
            </a:r>
            <a:r>
              <a:rPr lang="fr-CA" noProof="0" dirty="0">
                <a:solidFill>
                  <a:srgbClr val="807265"/>
                </a:solidFill>
                <a:latin typeface="Work Sans"/>
                <a:cs typeface="Work Sans"/>
              </a:rPr>
              <a:t> modifient le transfert du </a:t>
            </a:r>
            <a:r>
              <a:rPr lang="fr-CA" noProof="0" dirty="0" err="1">
                <a:solidFill>
                  <a:srgbClr val="807265"/>
                </a:solidFill>
                <a:latin typeface="Work Sans"/>
                <a:cs typeface="Work Sans"/>
              </a:rPr>
              <a:t>MeHg</a:t>
            </a:r>
            <a:r>
              <a:rPr lang="fr-CA" noProof="0" dirty="0">
                <a:solidFill>
                  <a:srgbClr val="807265"/>
                </a:solidFill>
                <a:latin typeface="Work Sans"/>
                <a:cs typeface="Work Sans"/>
              </a:rPr>
              <a:t>, mais c’est influencé par les nutriments</a:t>
            </a:r>
          </a:p>
          <a:p>
            <a:pPr marL="97790" marR="90805" algn="ctr">
              <a:lnSpc>
                <a:spcPct val="100000"/>
              </a:lnSpc>
              <a:spcBef>
                <a:spcPts val="2000"/>
              </a:spcBef>
            </a:pPr>
            <a:r>
              <a:rPr lang="fr-CA" noProof="0" dirty="0">
                <a:solidFill>
                  <a:srgbClr val="807265"/>
                </a:solidFill>
                <a:latin typeface="Work Sans"/>
                <a:cs typeface="Work Sans"/>
              </a:rPr>
              <a:t>La forte densité de gobie peut compenser la charge de </a:t>
            </a:r>
            <a:r>
              <a:rPr lang="fr-CA" noProof="0" dirty="0" err="1">
                <a:solidFill>
                  <a:srgbClr val="807265"/>
                </a:solidFill>
                <a:latin typeface="Work Sans"/>
                <a:cs typeface="Work Sans"/>
              </a:rPr>
              <a:t>MeHg</a:t>
            </a:r>
            <a:r>
              <a:rPr lang="fr-CA" noProof="0" dirty="0">
                <a:solidFill>
                  <a:srgbClr val="807265"/>
                </a:solidFill>
                <a:latin typeface="Work Sans"/>
                <a:cs typeface="Work Sans"/>
              </a:rPr>
              <a:t> chez l’achigan</a:t>
            </a:r>
            <a:endParaRPr lang="fr-CA" sz="1800" noProof="0" dirty="0">
              <a:solidFill>
                <a:srgbClr val="807265"/>
              </a:solidFill>
              <a:latin typeface="Work Sans"/>
              <a:cs typeface="Work Sans"/>
            </a:endParaRPr>
          </a:p>
        </p:txBody>
      </p:sp>
      <p:grpSp>
        <p:nvGrpSpPr>
          <p:cNvPr id="6" name="object 6"/>
          <p:cNvGrpSpPr/>
          <p:nvPr>
            <p:custDataLst>
              <p:tags r:id="rId5"/>
            </p:custDataLst>
          </p:nvPr>
        </p:nvGrpSpPr>
        <p:grpSpPr>
          <a:xfrm>
            <a:off x="3911600" y="4160570"/>
            <a:ext cx="660400" cy="187960"/>
            <a:chOff x="3911600" y="4160570"/>
            <a:chExt cx="660400" cy="187960"/>
          </a:xfrm>
        </p:grpSpPr>
        <p:sp>
          <p:nvSpPr>
            <p:cNvPr id="7" name="object 7"/>
            <p:cNvSpPr/>
            <p:nvPr/>
          </p:nvSpPr>
          <p:spPr>
            <a:xfrm>
              <a:off x="3911600" y="4254500"/>
              <a:ext cx="594360" cy="0"/>
            </a:xfrm>
            <a:custGeom>
              <a:avLst/>
              <a:gdLst/>
              <a:ahLst/>
              <a:cxnLst/>
              <a:rect l="l" t="t" r="r" b="b"/>
              <a:pathLst>
                <a:path w="594360">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8" name="object 8"/>
            <p:cNvSpPr/>
            <p:nvPr/>
          </p:nvSpPr>
          <p:spPr>
            <a:xfrm>
              <a:off x="4470958" y="4160570"/>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grpSp>
      <p:grpSp>
        <p:nvGrpSpPr>
          <p:cNvPr id="9" name="object 9"/>
          <p:cNvGrpSpPr/>
          <p:nvPr>
            <p:custDataLst>
              <p:tags r:id="rId6"/>
            </p:custDataLst>
          </p:nvPr>
        </p:nvGrpSpPr>
        <p:grpSpPr>
          <a:xfrm>
            <a:off x="8128000" y="4103681"/>
            <a:ext cx="660400" cy="187960"/>
            <a:chOff x="8128000" y="4103681"/>
            <a:chExt cx="660400" cy="187960"/>
          </a:xfrm>
        </p:grpSpPr>
        <p:sp>
          <p:nvSpPr>
            <p:cNvPr id="10" name="object 10"/>
            <p:cNvSpPr/>
            <p:nvPr/>
          </p:nvSpPr>
          <p:spPr>
            <a:xfrm>
              <a:off x="8128000" y="4197610"/>
              <a:ext cx="594360" cy="0"/>
            </a:xfrm>
            <a:custGeom>
              <a:avLst/>
              <a:gdLst/>
              <a:ahLst/>
              <a:cxnLst/>
              <a:rect l="l" t="t" r="r" b="b"/>
              <a:pathLst>
                <a:path w="594359">
                  <a:moveTo>
                    <a:pt x="0" y="0"/>
                  </a:moveTo>
                  <a:lnTo>
                    <a:pt x="594321" y="0"/>
                  </a:lnTo>
                </a:path>
              </a:pathLst>
            </a:custGeom>
            <a:ln w="38100">
              <a:solidFill>
                <a:srgbClr val="006BE7"/>
              </a:solidFill>
            </a:ln>
          </p:spPr>
          <p:txBody>
            <a:bodyPr wrap="square" lIns="0" tIns="0" rIns="0" bIns="0" rtlCol="0"/>
            <a:lstStyle/>
            <a:p>
              <a:endParaRPr lang="fr-CA" noProof="0" dirty="0"/>
            </a:p>
          </p:txBody>
        </p:sp>
        <p:sp>
          <p:nvSpPr>
            <p:cNvPr id="11" name="object 11"/>
            <p:cNvSpPr/>
            <p:nvPr/>
          </p:nvSpPr>
          <p:spPr>
            <a:xfrm>
              <a:off x="8687358" y="4103681"/>
              <a:ext cx="101600" cy="187960"/>
            </a:xfrm>
            <a:custGeom>
              <a:avLst/>
              <a:gdLst/>
              <a:ahLst/>
              <a:cxnLst/>
              <a:rect l="l" t="t" r="r" b="b"/>
              <a:pathLst>
                <a:path w="101600" h="187960">
                  <a:moveTo>
                    <a:pt x="0" y="0"/>
                  </a:moveTo>
                  <a:lnTo>
                    <a:pt x="0" y="187858"/>
                  </a:lnTo>
                  <a:lnTo>
                    <a:pt x="101041" y="93929"/>
                  </a:lnTo>
                  <a:lnTo>
                    <a:pt x="0" y="0"/>
                  </a:lnTo>
                  <a:close/>
                </a:path>
              </a:pathLst>
            </a:custGeom>
            <a:solidFill>
              <a:srgbClr val="006BE7"/>
            </a:solidFill>
          </p:spPr>
          <p:txBody>
            <a:bodyPr wrap="square" lIns="0" tIns="0" rIns="0" bIns="0" rtlCol="0"/>
            <a:lstStyle/>
            <a:p>
              <a:endParaRPr lang="fr-CA" noProof="0" dirty="0"/>
            </a:p>
          </p:txBody>
        </p:sp>
      </p:grpSp>
      <p:grpSp>
        <p:nvGrpSpPr>
          <p:cNvPr id="12" name="object 12"/>
          <p:cNvGrpSpPr/>
          <p:nvPr>
            <p:custDataLst>
              <p:tags r:id="rId7"/>
            </p:custDataLst>
          </p:nvPr>
        </p:nvGrpSpPr>
        <p:grpSpPr>
          <a:xfrm>
            <a:off x="2107316" y="5077418"/>
            <a:ext cx="8814682" cy="1094824"/>
            <a:chOff x="2012586" y="5812250"/>
            <a:chExt cx="8640172" cy="815911"/>
          </a:xfrm>
        </p:grpSpPr>
        <p:sp>
          <p:nvSpPr>
            <p:cNvPr id="13" name="object 13"/>
            <p:cNvSpPr/>
            <p:nvPr/>
          </p:nvSpPr>
          <p:spPr>
            <a:xfrm>
              <a:off x="2038350" y="6609035"/>
              <a:ext cx="8528050" cy="0"/>
            </a:xfrm>
            <a:custGeom>
              <a:avLst/>
              <a:gdLst/>
              <a:ahLst/>
              <a:cxnLst/>
              <a:rect l="l" t="t" r="r" b="b"/>
              <a:pathLst>
                <a:path w="8528050">
                  <a:moveTo>
                    <a:pt x="0" y="0"/>
                  </a:moveTo>
                  <a:lnTo>
                    <a:pt x="8528050" y="0"/>
                  </a:lnTo>
                </a:path>
              </a:pathLst>
            </a:custGeom>
            <a:ln w="38100">
              <a:solidFill>
                <a:srgbClr val="006BE7"/>
              </a:solidFill>
            </a:ln>
          </p:spPr>
          <p:txBody>
            <a:bodyPr wrap="square" lIns="0" tIns="0" rIns="0" bIns="0" rtlCol="0"/>
            <a:lstStyle/>
            <a:p>
              <a:endParaRPr lang="fr-CA" noProof="0" dirty="0"/>
            </a:p>
          </p:txBody>
        </p:sp>
        <p:sp>
          <p:nvSpPr>
            <p:cNvPr id="14" name="object 14"/>
            <p:cNvSpPr/>
            <p:nvPr/>
          </p:nvSpPr>
          <p:spPr>
            <a:xfrm>
              <a:off x="2012586" y="5812250"/>
              <a:ext cx="44814" cy="796830"/>
            </a:xfrm>
            <a:custGeom>
              <a:avLst/>
              <a:gdLst/>
              <a:ahLst/>
              <a:cxnLst/>
              <a:rect l="l" t="t" r="r" b="b"/>
              <a:pathLst>
                <a:path h="398779">
                  <a:moveTo>
                    <a:pt x="0" y="0"/>
                  </a:moveTo>
                  <a:lnTo>
                    <a:pt x="0" y="398729"/>
                  </a:lnTo>
                </a:path>
              </a:pathLst>
            </a:custGeom>
            <a:ln w="38100">
              <a:solidFill>
                <a:srgbClr val="006BE7"/>
              </a:solidFill>
            </a:ln>
          </p:spPr>
          <p:txBody>
            <a:bodyPr wrap="square" lIns="0" tIns="0" rIns="0" bIns="0" rtlCol="0"/>
            <a:lstStyle/>
            <a:p>
              <a:endParaRPr lang="fr-CA" noProof="0" dirty="0"/>
            </a:p>
          </p:txBody>
        </p:sp>
        <p:sp>
          <p:nvSpPr>
            <p:cNvPr id="15" name="object 15"/>
            <p:cNvSpPr/>
            <p:nvPr/>
          </p:nvSpPr>
          <p:spPr>
            <a:xfrm>
              <a:off x="10558740" y="6295421"/>
              <a:ext cx="0" cy="332740"/>
            </a:xfrm>
            <a:custGeom>
              <a:avLst/>
              <a:gdLst/>
              <a:ahLst/>
              <a:cxnLst/>
              <a:rect l="l" t="t" r="r" b="b"/>
              <a:pathLst>
                <a:path h="332740">
                  <a:moveTo>
                    <a:pt x="0" y="332663"/>
                  </a:moveTo>
                  <a:lnTo>
                    <a:pt x="0" y="0"/>
                  </a:lnTo>
                </a:path>
              </a:pathLst>
            </a:custGeom>
            <a:ln w="38100">
              <a:solidFill>
                <a:srgbClr val="006BE7"/>
              </a:solidFill>
            </a:ln>
          </p:spPr>
          <p:txBody>
            <a:bodyPr wrap="square" lIns="0" tIns="0" rIns="0" bIns="0" rtlCol="0"/>
            <a:lstStyle/>
            <a:p>
              <a:endParaRPr lang="fr-CA" noProof="0" dirty="0"/>
            </a:p>
          </p:txBody>
        </p:sp>
        <p:sp>
          <p:nvSpPr>
            <p:cNvPr id="16" name="object 16"/>
            <p:cNvSpPr/>
            <p:nvPr/>
          </p:nvSpPr>
          <p:spPr>
            <a:xfrm>
              <a:off x="10464798" y="6229350"/>
              <a:ext cx="187960" cy="101600"/>
            </a:xfrm>
            <a:custGeom>
              <a:avLst/>
              <a:gdLst/>
              <a:ahLst/>
              <a:cxnLst/>
              <a:rect l="l" t="t" r="r" b="b"/>
              <a:pathLst>
                <a:path w="187959" h="101600">
                  <a:moveTo>
                    <a:pt x="93941" y="0"/>
                  </a:moveTo>
                  <a:lnTo>
                    <a:pt x="0" y="101028"/>
                  </a:lnTo>
                  <a:lnTo>
                    <a:pt x="187883" y="101028"/>
                  </a:lnTo>
                  <a:lnTo>
                    <a:pt x="93941" y="0"/>
                  </a:lnTo>
                  <a:close/>
                </a:path>
              </a:pathLst>
            </a:custGeom>
            <a:solidFill>
              <a:srgbClr val="006BE7"/>
            </a:solidFill>
          </p:spPr>
          <p:txBody>
            <a:bodyPr wrap="square" lIns="0" tIns="0" rIns="0" bIns="0" rtlCol="0"/>
            <a:lstStyle/>
            <a:p>
              <a:endParaRPr lang="fr-CA" noProof="0" dirty="0"/>
            </a:p>
          </p:txBody>
        </p:sp>
      </p:grpSp>
      <p:sp>
        <p:nvSpPr>
          <p:cNvPr id="19" name="object 19"/>
          <p:cNvSpPr/>
          <p:nvPr>
            <p:custDataLst>
              <p:tags r:id="rId8"/>
            </p:custDataLst>
          </p:nvPr>
        </p:nvSpPr>
        <p:spPr>
          <a:xfrm>
            <a:off x="323850" y="330198"/>
            <a:ext cx="0" cy="142240"/>
          </a:xfrm>
          <a:custGeom>
            <a:avLst/>
            <a:gdLst/>
            <a:ahLst/>
            <a:cxnLst/>
            <a:rect l="l" t="t" r="r" b="b"/>
            <a:pathLst>
              <a:path h="142240">
                <a:moveTo>
                  <a:pt x="0" y="0"/>
                </a:moveTo>
                <a:lnTo>
                  <a:pt x="0" y="141732"/>
                </a:lnTo>
              </a:path>
            </a:pathLst>
          </a:custGeom>
          <a:ln w="12700">
            <a:solidFill>
              <a:srgbClr val="F14E00"/>
            </a:solidFill>
          </a:ln>
        </p:spPr>
        <p:txBody>
          <a:bodyPr wrap="square" lIns="0" tIns="0" rIns="0" bIns="0" rtlCol="0"/>
          <a:lstStyle/>
          <a:p>
            <a:endParaRPr lang="fr-CA" noProof="0" dirty="0"/>
          </a:p>
        </p:txBody>
      </p:sp>
      <p:sp>
        <p:nvSpPr>
          <p:cNvPr id="20" name="object 20"/>
          <p:cNvSpPr txBox="1"/>
          <p:nvPr>
            <p:custDataLst>
              <p:tags r:id="rId9"/>
            </p:custDataLst>
          </p:nvPr>
        </p:nvSpPr>
        <p:spPr>
          <a:xfrm>
            <a:off x="446023" y="305941"/>
            <a:ext cx="941705" cy="177800"/>
          </a:xfrm>
          <a:prstGeom prst="rect">
            <a:avLst/>
          </a:prstGeom>
        </p:spPr>
        <p:txBody>
          <a:bodyPr vert="horz" wrap="square" lIns="0" tIns="12700" rIns="0" bIns="0" rtlCol="0">
            <a:spAutoFit/>
          </a:bodyPr>
          <a:lstStyle/>
          <a:p>
            <a:pPr marL="12700">
              <a:lnSpc>
                <a:spcPct val="100000"/>
              </a:lnSpc>
              <a:spcBef>
                <a:spcPts val="100"/>
              </a:spcBef>
            </a:pPr>
            <a:r>
              <a:rPr lang="fr-CA" sz="1000" spc="-10" noProof="0" dirty="0">
                <a:solidFill>
                  <a:srgbClr val="0078E8"/>
                </a:solidFill>
                <a:latin typeface="Work Sans Medium"/>
                <a:cs typeface="Work Sans Medium"/>
              </a:rPr>
              <a:t>CONCLUSIONS</a:t>
            </a:r>
            <a:endParaRPr lang="fr-CA" sz="1000" noProof="0" dirty="0">
              <a:latin typeface="Work Sans Medium"/>
              <a:cs typeface="Work Sans Medium"/>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ject 2">
            <a:extLst>
              <a:ext uri="{FF2B5EF4-FFF2-40B4-BE49-F238E27FC236}">
                <a16:creationId xmlns:a16="http://schemas.microsoft.com/office/drawing/2014/main" id="{89AC3130-B6FD-A398-FD77-CC7A3DC8E09B}"/>
              </a:ext>
            </a:extLst>
          </p:cNvPr>
          <p:cNvPicPr/>
          <p:nvPr>
            <p:custDataLst>
              <p:tags r:id="rId1"/>
            </p:custDataLst>
          </p:nvPr>
        </p:nvPicPr>
        <p:blipFill>
          <a:blip r:embed="rId5" cstate="print"/>
          <a:stretch>
            <a:fillRect/>
          </a:stretch>
        </p:blipFill>
        <p:spPr>
          <a:xfrm>
            <a:off x="0" y="0"/>
            <a:ext cx="12700000" cy="7772400"/>
          </a:xfrm>
          <a:prstGeom prst="rect">
            <a:avLst/>
          </a:prstGeom>
        </p:spPr>
      </p:pic>
      <p:sp>
        <p:nvSpPr>
          <p:cNvPr id="3" name="object 3"/>
          <p:cNvSpPr txBox="1"/>
          <p:nvPr>
            <p:custDataLst>
              <p:tags r:id="rId2"/>
            </p:custDataLst>
          </p:nvPr>
        </p:nvSpPr>
        <p:spPr>
          <a:xfrm>
            <a:off x="482600" y="2057400"/>
            <a:ext cx="4624705" cy="1282402"/>
          </a:xfrm>
          <a:prstGeom prst="rect">
            <a:avLst/>
          </a:prstGeom>
        </p:spPr>
        <p:txBody>
          <a:bodyPr vert="horz" wrap="square" lIns="0" tIns="127000" rIns="0" bIns="0" rtlCol="0">
            <a:spAutoFit/>
          </a:bodyPr>
          <a:lstStyle/>
          <a:p>
            <a:pPr marL="12700" marR="5080">
              <a:lnSpc>
                <a:spcPts val="4500"/>
              </a:lnSpc>
              <a:spcBef>
                <a:spcPts val="1000"/>
              </a:spcBef>
              <a:tabLst>
                <a:tab pos="2160905" algn="l"/>
              </a:tabLst>
            </a:pPr>
            <a:r>
              <a:rPr lang="fr-CA" sz="4500" b="1" noProof="0" dirty="0">
                <a:solidFill>
                  <a:srgbClr val="FFFFFF"/>
                </a:solidFill>
                <a:latin typeface="Work Sans Black"/>
                <a:cs typeface="Work Sans Black"/>
              </a:rPr>
              <a:t>Partenariats et collaborations</a:t>
            </a:r>
            <a:endParaRPr lang="fr-CA" sz="4500" noProof="0" dirty="0">
              <a:latin typeface="Work Sans Black"/>
              <a:cs typeface="Work Sans Black"/>
            </a:endParaRPr>
          </a:p>
        </p:txBody>
      </p:sp>
      <p:sp>
        <p:nvSpPr>
          <p:cNvPr id="9" name="object 7">
            <a:extLst>
              <a:ext uri="{FF2B5EF4-FFF2-40B4-BE49-F238E27FC236}">
                <a16:creationId xmlns:a16="http://schemas.microsoft.com/office/drawing/2014/main" id="{9C8B3007-73F0-E51E-9720-291E8113021F}"/>
              </a:ext>
            </a:extLst>
          </p:cNvPr>
          <p:cNvSpPr txBox="1"/>
          <p:nvPr>
            <p:custDataLst>
              <p:tags r:id="rId3"/>
            </p:custDataLst>
          </p:nvPr>
        </p:nvSpPr>
        <p:spPr>
          <a:xfrm>
            <a:off x="12314580" y="5227549"/>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object 2"/>
          <p:cNvPicPr/>
          <p:nvPr>
            <p:custDataLst>
              <p:tags r:id="rId1"/>
            </p:custDataLst>
          </p:nvPr>
        </p:nvPicPr>
        <p:blipFill>
          <a:blip r:embed="rId10" cstate="print"/>
          <a:stretch>
            <a:fillRect/>
          </a:stretch>
        </p:blipFill>
        <p:spPr>
          <a:xfrm>
            <a:off x="0" y="0"/>
            <a:ext cx="4179658" cy="5089766"/>
          </a:xfrm>
          <a:prstGeom prst="rect">
            <a:avLst/>
          </a:prstGeom>
        </p:spPr>
      </p:pic>
      <p:pic>
        <p:nvPicPr>
          <p:cNvPr id="3" name="object 3"/>
          <p:cNvPicPr/>
          <p:nvPr>
            <p:custDataLst>
              <p:tags r:id="rId2"/>
            </p:custDataLst>
          </p:nvPr>
        </p:nvPicPr>
        <p:blipFill>
          <a:blip r:embed="rId11" cstate="print"/>
          <a:stretch>
            <a:fillRect/>
          </a:stretch>
        </p:blipFill>
        <p:spPr>
          <a:xfrm>
            <a:off x="4249673" y="0"/>
            <a:ext cx="4186643" cy="2603957"/>
          </a:xfrm>
          <a:prstGeom prst="rect">
            <a:avLst/>
          </a:prstGeom>
        </p:spPr>
      </p:pic>
      <p:pic>
        <p:nvPicPr>
          <p:cNvPr id="4" name="object 4"/>
          <p:cNvPicPr/>
          <p:nvPr>
            <p:custDataLst>
              <p:tags r:id="rId3"/>
            </p:custDataLst>
          </p:nvPr>
        </p:nvPicPr>
        <p:blipFill>
          <a:blip r:embed="rId12" cstate="print"/>
          <a:stretch>
            <a:fillRect/>
          </a:stretch>
        </p:blipFill>
        <p:spPr>
          <a:xfrm>
            <a:off x="8513343" y="5197893"/>
            <a:ext cx="4186656" cy="2574505"/>
          </a:xfrm>
          <a:prstGeom prst="rect">
            <a:avLst/>
          </a:prstGeom>
        </p:spPr>
      </p:pic>
      <p:pic>
        <p:nvPicPr>
          <p:cNvPr id="5" name="object 5"/>
          <p:cNvPicPr/>
          <p:nvPr>
            <p:custDataLst>
              <p:tags r:id="rId4"/>
            </p:custDataLst>
          </p:nvPr>
        </p:nvPicPr>
        <p:blipFill>
          <a:blip r:embed="rId13" cstate="print"/>
          <a:stretch>
            <a:fillRect/>
          </a:stretch>
        </p:blipFill>
        <p:spPr>
          <a:xfrm>
            <a:off x="0" y="5197893"/>
            <a:ext cx="4186656" cy="2574505"/>
          </a:xfrm>
          <a:prstGeom prst="rect">
            <a:avLst/>
          </a:prstGeom>
        </p:spPr>
      </p:pic>
      <p:pic>
        <p:nvPicPr>
          <p:cNvPr id="6" name="object 6"/>
          <p:cNvPicPr/>
          <p:nvPr>
            <p:custDataLst>
              <p:tags r:id="rId5"/>
            </p:custDataLst>
          </p:nvPr>
        </p:nvPicPr>
        <p:blipFill>
          <a:blip r:embed="rId14" cstate="print"/>
          <a:stretch>
            <a:fillRect/>
          </a:stretch>
        </p:blipFill>
        <p:spPr>
          <a:xfrm>
            <a:off x="4249673" y="2667469"/>
            <a:ext cx="4193654" cy="5104930"/>
          </a:xfrm>
          <a:prstGeom prst="rect">
            <a:avLst/>
          </a:prstGeom>
        </p:spPr>
      </p:pic>
      <p:pic>
        <p:nvPicPr>
          <p:cNvPr id="7" name="object 7"/>
          <p:cNvPicPr/>
          <p:nvPr>
            <p:custDataLst>
              <p:tags r:id="rId6"/>
            </p:custDataLst>
          </p:nvPr>
        </p:nvPicPr>
        <p:blipFill>
          <a:blip r:embed="rId15" cstate="print"/>
          <a:stretch>
            <a:fillRect/>
          </a:stretch>
        </p:blipFill>
        <p:spPr>
          <a:xfrm>
            <a:off x="8506345" y="0"/>
            <a:ext cx="4193654" cy="5089766"/>
          </a:xfrm>
          <a:prstGeom prst="rect">
            <a:avLst/>
          </a:prstGeom>
        </p:spPr>
      </p:pic>
      <p:pic>
        <p:nvPicPr>
          <p:cNvPr id="8" name="object 5">
            <a:extLst>
              <a:ext uri="{FF2B5EF4-FFF2-40B4-BE49-F238E27FC236}">
                <a16:creationId xmlns:a16="http://schemas.microsoft.com/office/drawing/2014/main" id="{D59C69E1-2565-7017-9A53-D65577CB3284}"/>
              </a:ext>
            </a:extLst>
          </p:cNvPr>
          <p:cNvPicPr/>
          <p:nvPr>
            <p:custDataLst>
              <p:tags r:id="rId7"/>
            </p:custDataLst>
          </p:nvPr>
        </p:nvPicPr>
        <p:blipFill>
          <a:blip r:embed="rId16" cstate="print"/>
          <a:stretch>
            <a:fillRect/>
          </a:stretch>
        </p:blipFill>
        <p:spPr>
          <a:xfrm>
            <a:off x="254000" y="152400"/>
            <a:ext cx="2286000" cy="914400"/>
          </a:xfrm>
          <a:prstGeom prst="rect">
            <a:avLst/>
          </a:prstGeom>
        </p:spPr>
      </p:pic>
    </p:spTree>
    <p:extLst>
      <p:ext uri="{BB962C8B-B14F-4D97-AF65-F5344CB8AC3E}">
        <p14:creationId xmlns:p14="http://schemas.microsoft.com/office/powerpoint/2010/main" val="917501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63600" y="4482414"/>
            <a:ext cx="2429687" cy="1804253"/>
          </a:xfrm>
          <a:prstGeom prst="rect">
            <a:avLst/>
          </a:prstGeom>
        </p:spPr>
        <p:txBody>
          <a:bodyPr vert="horz" wrap="square" lIns="0" tIns="50142" rIns="0" bIns="0" rtlCol="0">
            <a:spAutoFit/>
          </a:bodyPr>
          <a:lstStyle/>
          <a:p>
            <a:pPr algn="ctr">
              <a:lnSpc>
                <a:spcPct val="100000"/>
              </a:lnSpc>
              <a:spcBef>
                <a:spcPts val="395"/>
              </a:spcBef>
            </a:pPr>
            <a:r>
              <a:rPr lang="fr-CA" sz="3316" b="1" spc="-6" noProof="0" dirty="0">
                <a:solidFill>
                  <a:srgbClr val="006EE2"/>
                </a:solidFill>
                <a:latin typeface="Work Sans Black"/>
                <a:cs typeface="Work Sans Black"/>
              </a:rPr>
              <a:t>Recherche</a:t>
            </a:r>
            <a:endParaRPr lang="fr-CA" sz="3316" noProof="0" dirty="0">
              <a:latin typeface="Work Sans Black"/>
              <a:cs typeface="Work Sans Black"/>
            </a:endParaRPr>
          </a:p>
          <a:p>
            <a:pPr marL="105096" marR="101085" indent="3610" algn="ctr">
              <a:lnSpc>
                <a:spcPct val="101000"/>
              </a:lnSpc>
              <a:spcBef>
                <a:spcPts val="148"/>
              </a:spcBef>
            </a:pPr>
            <a:r>
              <a:rPr lang="fr-CA" sz="1548" spc="-13" noProof="0" dirty="0">
                <a:solidFill>
                  <a:srgbClr val="006EE2"/>
                </a:solidFill>
                <a:latin typeface="Work Sans Medium"/>
                <a:cs typeface="Work Sans Medium"/>
              </a:rPr>
              <a:t>Espèce en péril </a:t>
            </a:r>
            <a:r>
              <a:rPr lang="fr-CA" sz="1548" spc="-6" noProof="0" dirty="0">
                <a:solidFill>
                  <a:srgbClr val="006EE2"/>
                </a:solidFill>
                <a:latin typeface="Work Sans Medium"/>
                <a:cs typeface="Work Sans Medium"/>
              </a:rPr>
              <a:t>Contaminants </a:t>
            </a:r>
          </a:p>
          <a:p>
            <a:pPr marL="105096" marR="101085" indent="3610" algn="ctr">
              <a:lnSpc>
                <a:spcPct val="101000"/>
              </a:lnSpc>
              <a:spcBef>
                <a:spcPts val="148"/>
              </a:spcBef>
            </a:pPr>
            <a:r>
              <a:rPr lang="fr-CA" sz="1548" spc="-6" noProof="0" dirty="0">
                <a:solidFill>
                  <a:srgbClr val="006EE2"/>
                </a:solidFill>
                <a:latin typeface="Work Sans Medium"/>
                <a:cs typeface="Work Sans Medium"/>
              </a:rPr>
              <a:t>Revues de littérature</a:t>
            </a:r>
          </a:p>
          <a:p>
            <a:pPr marL="105096" marR="101085" indent="3610" algn="ctr">
              <a:lnSpc>
                <a:spcPct val="101000"/>
              </a:lnSpc>
              <a:spcBef>
                <a:spcPts val="148"/>
              </a:spcBef>
            </a:pPr>
            <a:r>
              <a:rPr lang="fr-CA" sz="1548" spc="-6" noProof="0" dirty="0">
                <a:solidFill>
                  <a:srgbClr val="006EE2"/>
                </a:solidFill>
                <a:latin typeface="Work Sans Medium"/>
                <a:cs typeface="Work Sans Medium"/>
              </a:rPr>
              <a:t>Habitat et écologie</a:t>
            </a:r>
          </a:p>
          <a:p>
            <a:pPr marL="105096" marR="101085" indent="3610" algn="ctr">
              <a:lnSpc>
                <a:spcPct val="101000"/>
              </a:lnSpc>
              <a:spcBef>
                <a:spcPts val="148"/>
              </a:spcBef>
            </a:pPr>
            <a:r>
              <a:rPr lang="fr-CA" sz="1548" spc="-6" noProof="0" dirty="0">
                <a:solidFill>
                  <a:srgbClr val="006EE2"/>
                </a:solidFill>
                <a:latin typeface="Work Sans Medium"/>
                <a:cs typeface="Work Sans Medium"/>
              </a:rPr>
              <a:t>Qualité de l’eau</a:t>
            </a:r>
            <a:endParaRPr lang="fr-CA" sz="1548" noProof="0" dirty="0">
              <a:latin typeface="Work Sans Medium"/>
              <a:cs typeface="Work Sans Medium"/>
            </a:endParaRPr>
          </a:p>
        </p:txBody>
      </p:sp>
      <p:sp>
        <p:nvSpPr>
          <p:cNvPr id="3" name="object 3"/>
          <p:cNvSpPr txBox="1"/>
          <p:nvPr/>
        </p:nvSpPr>
        <p:spPr>
          <a:xfrm>
            <a:off x="5285382" y="4482414"/>
            <a:ext cx="2129235" cy="2044832"/>
          </a:xfrm>
          <a:prstGeom prst="rect">
            <a:avLst/>
          </a:prstGeom>
        </p:spPr>
        <p:txBody>
          <a:bodyPr vert="horz" wrap="square" lIns="0" tIns="50142" rIns="0" bIns="0" rtlCol="0">
            <a:spAutoFit/>
          </a:bodyPr>
          <a:lstStyle/>
          <a:p>
            <a:pPr algn="ctr">
              <a:lnSpc>
                <a:spcPct val="100000"/>
              </a:lnSpc>
              <a:spcBef>
                <a:spcPts val="395"/>
              </a:spcBef>
            </a:pPr>
            <a:r>
              <a:rPr lang="fr-CA" sz="3316" b="1" spc="-6" dirty="0">
                <a:solidFill>
                  <a:srgbClr val="006EE2"/>
                </a:solidFill>
                <a:latin typeface="Work Sans Black"/>
                <a:cs typeface="Work Sans Black"/>
              </a:rPr>
              <a:t>É</a:t>
            </a:r>
            <a:r>
              <a:rPr lang="fr-CA" sz="3316" b="1" spc="-6" noProof="0" dirty="0" err="1">
                <a:solidFill>
                  <a:srgbClr val="006EE2"/>
                </a:solidFill>
                <a:latin typeface="Work Sans Black"/>
                <a:cs typeface="Work Sans Black"/>
              </a:rPr>
              <a:t>ducation</a:t>
            </a:r>
            <a:endParaRPr lang="fr-CA" sz="3316" noProof="0" dirty="0">
              <a:latin typeface="Work Sans Black"/>
              <a:cs typeface="Work Sans Black"/>
            </a:endParaRPr>
          </a:p>
          <a:p>
            <a:pPr marL="152429" marR="147615" algn="ctr">
              <a:lnSpc>
                <a:spcPct val="101000"/>
              </a:lnSpc>
              <a:spcBef>
                <a:spcPts val="148"/>
              </a:spcBef>
            </a:pPr>
            <a:r>
              <a:rPr lang="fr-CA" sz="1548" noProof="0" dirty="0">
                <a:solidFill>
                  <a:srgbClr val="006EE2"/>
                </a:solidFill>
                <a:latin typeface="Work Sans Medium"/>
                <a:cs typeface="Work Sans Medium"/>
              </a:rPr>
              <a:t>Camps d’été</a:t>
            </a:r>
          </a:p>
          <a:p>
            <a:pPr marL="152429" marR="147615" algn="ctr">
              <a:lnSpc>
                <a:spcPct val="101000"/>
              </a:lnSpc>
              <a:spcBef>
                <a:spcPts val="148"/>
              </a:spcBef>
            </a:pPr>
            <a:r>
              <a:rPr lang="fr-CA" sz="1548" spc="-6" dirty="0">
                <a:solidFill>
                  <a:srgbClr val="006EE2"/>
                </a:solidFill>
                <a:latin typeface="Work Sans Medium"/>
                <a:cs typeface="Work Sans Medium"/>
              </a:rPr>
              <a:t>Ateliers Compétitions</a:t>
            </a:r>
          </a:p>
          <a:p>
            <a:pPr marL="152429" marR="147615" algn="ctr">
              <a:lnSpc>
                <a:spcPct val="101000"/>
              </a:lnSpc>
              <a:spcBef>
                <a:spcPts val="148"/>
              </a:spcBef>
            </a:pPr>
            <a:r>
              <a:rPr lang="fr-CA" sz="1548" spc="-6" noProof="0" dirty="0">
                <a:solidFill>
                  <a:srgbClr val="006EE2"/>
                </a:solidFill>
                <a:latin typeface="Work Sans Medium"/>
                <a:cs typeface="Work Sans Medium"/>
              </a:rPr>
              <a:t>Festival de l’eau</a:t>
            </a:r>
          </a:p>
          <a:p>
            <a:pPr marL="152429" marR="147615" algn="ctr">
              <a:lnSpc>
                <a:spcPct val="101000"/>
              </a:lnSpc>
              <a:spcBef>
                <a:spcPts val="148"/>
              </a:spcBef>
            </a:pPr>
            <a:r>
              <a:rPr lang="fr-CA" sz="1548" spc="-6" dirty="0">
                <a:solidFill>
                  <a:srgbClr val="006EE2"/>
                </a:solidFill>
                <a:latin typeface="Work Sans Medium"/>
                <a:cs typeface="Work Sans Medium"/>
              </a:rPr>
              <a:t>Ressources pour les enseignants</a:t>
            </a:r>
            <a:endParaRPr lang="fr-CA" sz="1548" noProof="0" dirty="0">
              <a:latin typeface="Work Sans Medium"/>
              <a:cs typeface="Work Sans Medium"/>
            </a:endParaRPr>
          </a:p>
        </p:txBody>
      </p:sp>
      <p:sp>
        <p:nvSpPr>
          <p:cNvPr id="4" name="object 4"/>
          <p:cNvSpPr txBox="1"/>
          <p:nvPr/>
        </p:nvSpPr>
        <p:spPr>
          <a:xfrm>
            <a:off x="8636000" y="4482414"/>
            <a:ext cx="3479087" cy="1817077"/>
          </a:xfrm>
          <a:prstGeom prst="rect">
            <a:avLst/>
          </a:prstGeom>
        </p:spPr>
        <p:txBody>
          <a:bodyPr vert="horz" wrap="square" lIns="0" tIns="50142" rIns="0" bIns="0" rtlCol="0">
            <a:spAutoFit/>
          </a:bodyPr>
          <a:lstStyle/>
          <a:p>
            <a:pPr marL="241480">
              <a:lnSpc>
                <a:spcPct val="100000"/>
              </a:lnSpc>
              <a:spcBef>
                <a:spcPts val="395"/>
              </a:spcBef>
            </a:pPr>
            <a:r>
              <a:rPr lang="fr-CA" sz="3316" b="1" spc="-6" dirty="0">
                <a:solidFill>
                  <a:srgbClr val="006EE2"/>
                </a:solidFill>
                <a:latin typeface="Work Sans Black"/>
                <a:cs typeface="Work Sans Black"/>
              </a:rPr>
              <a:t>Sensibilisation</a:t>
            </a:r>
            <a:endParaRPr lang="fr-CA" sz="3316" noProof="0" dirty="0">
              <a:latin typeface="Work Sans Black"/>
              <a:cs typeface="Work Sans Black"/>
            </a:endParaRPr>
          </a:p>
          <a:p>
            <a:pPr marL="676304" marR="3209" indent="-668683" algn="ctr">
              <a:lnSpc>
                <a:spcPct val="101000"/>
              </a:lnSpc>
              <a:spcBef>
                <a:spcPts val="148"/>
              </a:spcBef>
            </a:pPr>
            <a:r>
              <a:rPr lang="fr-CA" sz="1548" spc="-6" dirty="0">
                <a:solidFill>
                  <a:srgbClr val="006EE2"/>
                </a:solidFill>
                <a:latin typeface="Work Sans Medium"/>
                <a:cs typeface="Work Sans Medium"/>
              </a:rPr>
              <a:t>Symposium annuel</a:t>
            </a:r>
          </a:p>
          <a:p>
            <a:pPr marL="676304" marR="3209" indent="-668683" algn="ctr">
              <a:lnSpc>
                <a:spcPct val="101000"/>
              </a:lnSpc>
              <a:spcBef>
                <a:spcPts val="148"/>
              </a:spcBef>
            </a:pPr>
            <a:r>
              <a:rPr lang="fr-CA" sz="1548" spc="-6" noProof="0" dirty="0">
                <a:solidFill>
                  <a:srgbClr val="006EE2"/>
                </a:solidFill>
                <a:latin typeface="Work Sans Medium"/>
                <a:cs typeface="Work Sans Medium"/>
              </a:rPr>
              <a:t>Ateliers de formation</a:t>
            </a:r>
          </a:p>
          <a:p>
            <a:pPr marL="676304" marR="3209" indent="-668683" algn="ctr">
              <a:lnSpc>
                <a:spcPct val="101000"/>
              </a:lnSpc>
              <a:spcBef>
                <a:spcPts val="148"/>
              </a:spcBef>
            </a:pPr>
            <a:r>
              <a:rPr lang="fr-CA" sz="1548" spc="-6" dirty="0">
                <a:solidFill>
                  <a:srgbClr val="006EE2"/>
                </a:solidFill>
                <a:latin typeface="Work Sans Medium"/>
                <a:cs typeface="Work Sans Medium"/>
              </a:rPr>
              <a:t>Kiosques</a:t>
            </a:r>
          </a:p>
          <a:p>
            <a:pPr marL="676304" marR="3209" indent="-668683" algn="ctr">
              <a:lnSpc>
                <a:spcPct val="101000"/>
              </a:lnSpc>
              <a:spcBef>
                <a:spcPts val="148"/>
              </a:spcBef>
            </a:pPr>
            <a:r>
              <a:rPr lang="fr-CA" sz="1548" spc="-6" noProof="0" dirty="0">
                <a:solidFill>
                  <a:srgbClr val="006EE2"/>
                </a:solidFill>
                <a:latin typeface="Work Sans Medium"/>
                <a:cs typeface="Work Sans Medium"/>
              </a:rPr>
              <a:t>Présentation</a:t>
            </a:r>
            <a:r>
              <a:rPr lang="fr-CA" sz="1548" spc="-6" dirty="0">
                <a:solidFill>
                  <a:srgbClr val="006EE2"/>
                </a:solidFill>
                <a:latin typeface="Work Sans Medium"/>
                <a:cs typeface="Work Sans Medium"/>
              </a:rPr>
              <a:t>s publiques</a:t>
            </a:r>
          </a:p>
          <a:p>
            <a:pPr marL="676304" marR="3209" indent="-668683" algn="ctr">
              <a:lnSpc>
                <a:spcPct val="101000"/>
              </a:lnSpc>
              <a:spcBef>
                <a:spcPts val="148"/>
              </a:spcBef>
            </a:pPr>
            <a:r>
              <a:rPr lang="fr-CA" sz="1548" spc="-6" noProof="0" dirty="0">
                <a:solidFill>
                  <a:srgbClr val="006EE2"/>
                </a:solidFill>
                <a:latin typeface="Work Sans Medium"/>
                <a:cs typeface="Work Sans Medium"/>
              </a:rPr>
              <a:t>Série de conférences</a:t>
            </a:r>
            <a:endParaRPr lang="fr-CA" sz="1548" noProof="0" dirty="0">
              <a:latin typeface="Work Sans Medium"/>
              <a:cs typeface="Work Sans Medium"/>
            </a:endParaRPr>
          </a:p>
        </p:txBody>
      </p:sp>
      <p:grpSp>
        <p:nvGrpSpPr>
          <p:cNvPr id="5" name="object 5"/>
          <p:cNvGrpSpPr/>
          <p:nvPr/>
        </p:nvGrpSpPr>
        <p:grpSpPr>
          <a:xfrm>
            <a:off x="237338" y="552244"/>
            <a:ext cx="534716" cy="531507"/>
            <a:chOff x="375706" y="377023"/>
            <a:chExt cx="846455" cy="841375"/>
          </a:xfrm>
        </p:grpSpPr>
        <p:sp>
          <p:nvSpPr>
            <p:cNvPr id="6" name="object 6"/>
            <p:cNvSpPr/>
            <p:nvPr/>
          </p:nvSpPr>
          <p:spPr>
            <a:xfrm>
              <a:off x="558584" y="377030"/>
              <a:ext cx="663575" cy="841375"/>
            </a:xfrm>
            <a:custGeom>
              <a:avLst/>
              <a:gdLst/>
              <a:ahLst/>
              <a:cxnLst/>
              <a:rect l="l" t="t" r="r" b="b"/>
              <a:pathLst>
                <a:path w="663575" h="841375">
                  <a:moveTo>
                    <a:pt x="549910" y="531368"/>
                  </a:moveTo>
                  <a:lnTo>
                    <a:pt x="522960" y="535127"/>
                  </a:lnTo>
                  <a:lnTo>
                    <a:pt x="515023" y="535851"/>
                  </a:lnTo>
                  <a:lnTo>
                    <a:pt x="502513" y="536130"/>
                  </a:lnTo>
                  <a:lnTo>
                    <a:pt x="490067" y="535419"/>
                  </a:lnTo>
                  <a:lnTo>
                    <a:pt x="443928" y="525335"/>
                  </a:lnTo>
                  <a:lnTo>
                    <a:pt x="404622" y="505917"/>
                  </a:lnTo>
                  <a:lnTo>
                    <a:pt x="366128" y="470077"/>
                  </a:lnTo>
                  <a:lnTo>
                    <a:pt x="340499" y="432549"/>
                  </a:lnTo>
                  <a:lnTo>
                    <a:pt x="329184" y="416039"/>
                  </a:lnTo>
                  <a:lnTo>
                    <a:pt x="324815" y="413854"/>
                  </a:lnTo>
                  <a:lnTo>
                    <a:pt x="316534" y="415709"/>
                  </a:lnTo>
                  <a:lnTo>
                    <a:pt x="313169" y="416979"/>
                  </a:lnTo>
                  <a:lnTo>
                    <a:pt x="304609" y="423164"/>
                  </a:lnTo>
                  <a:lnTo>
                    <a:pt x="299097" y="427990"/>
                  </a:lnTo>
                  <a:lnTo>
                    <a:pt x="281736" y="442112"/>
                  </a:lnTo>
                  <a:lnTo>
                    <a:pt x="280670" y="438759"/>
                  </a:lnTo>
                  <a:lnTo>
                    <a:pt x="279450" y="436372"/>
                  </a:lnTo>
                  <a:lnTo>
                    <a:pt x="278206" y="423633"/>
                  </a:lnTo>
                  <a:lnTo>
                    <a:pt x="282892" y="369646"/>
                  </a:lnTo>
                  <a:lnTo>
                    <a:pt x="306362" y="330784"/>
                  </a:lnTo>
                  <a:lnTo>
                    <a:pt x="337108" y="320713"/>
                  </a:lnTo>
                  <a:lnTo>
                    <a:pt x="344500" y="321462"/>
                  </a:lnTo>
                  <a:lnTo>
                    <a:pt x="349758" y="322567"/>
                  </a:lnTo>
                  <a:lnTo>
                    <a:pt x="354736" y="325005"/>
                  </a:lnTo>
                  <a:lnTo>
                    <a:pt x="367169" y="329374"/>
                  </a:lnTo>
                  <a:lnTo>
                    <a:pt x="370319" y="327914"/>
                  </a:lnTo>
                  <a:lnTo>
                    <a:pt x="375462" y="312813"/>
                  </a:lnTo>
                  <a:lnTo>
                    <a:pt x="376783" y="304838"/>
                  </a:lnTo>
                  <a:lnTo>
                    <a:pt x="377583" y="296646"/>
                  </a:lnTo>
                  <a:lnTo>
                    <a:pt x="379336" y="283133"/>
                  </a:lnTo>
                  <a:lnTo>
                    <a:pt x="389013" y="243471"/>
                  </a:lnTo>
                  <a:lnTo>
                    <a:pt x="407962" y="196430"/>
                  </a:lnTo>
                  <a:lnTo>
                    <a:pt x="417715" y="176809"/>
                  </a:lnTo>
                  <a:lnTo>
                    <a:pt x="417360" y="174828"/>
                  </a:lnTo>
                  <a:lnTo>
                    <a:pt x="402005" y="159702"/>
                  </a:lnTo>
                  <a:lnTo>
                    <a:pt x="248196" y="6070"/>
                  </a:lnTo>
                  <a:lnTo>
                    <a:pt x="243954" y="3187"/>
                  </a:lnTo>
                  <a:lnTo>
                    <a:pt x="240017" y="0"/>
                  </a:lnTo>
                  <a:lnTo>
                    <a:pt x="237401" y="0"/>
                  </a:lnTo>
                  <a:lnTo>
                    <a:pt x="235927" y="1803"/>
                  </a:lnTo>
                  <a:lnTo>
                    <a:pt x="222084" y="15646"/>
                  </a:lnTo>
                  <a:lnTo>
                    <a:pt x="222478" y="16408"/>
                  </a:lnTo>
                  <a:lnTo>
                    <a:pt x="232498" y="23558"/>
                  </a:lnTo>
                  <a:lnTo>
                    <a:pt x="251815" y="38366"/>
                  </a:lnTo>
                  <a:lnTo>
                    <a:pt x="285407" y="72859"/>
                  </a:lnTo>
                  <a:lnTo>
                    <a:pt x="310603" y="112903"/>
                  </a:lnTo>
                  <a:lnTo>
                    <a:pt x="324472" y="156006"/>
                  </a:lnTo>
                  <a:lnTo>
                    <a:pt x="327431" y="187972"/>
                  </a:lnTo>
                  <a:lnTo>
                    <a:pt x="327240" y="197129"/>
                  </a:lnTo>
                  <a:lnTo>
                    <a:pt x="321411" y="239064"/>
                  </a:lnTo>
                  <a:lnTo>
                    <a:pt x="299783" y="280276"/>
                  </a:lnTo>
                  <a:lnTo>
                    <a:pt x="276910" y="308508"/>
                  </a:lnTo>
                  <a:lnTo>
                    <a:pt x="268808" y="319570"/>
                  </a:lnTo>
                  <a:lnTo>
                    <a:pt x="247942" y="361962"/>
                  </a:lnTo>
                  <a:lnTo>
                    <a:pt x="241287" y="400354"/>
                  </a:lnTo>
                  <a:lnTo>
                    <a:pt x="242252" y="420281"/>
                  </a:lnTo>
                  <a:lnTo>
                    <a:pt x="243332" y="428091"/>
                  </a:lnTo>
                  <a:lnTo>
                    <a:pt x="237197" y="428040"/>
                  </a:lnTo>
                  <a:lnTo>
                    <a:pt x="200406" y="400278"/>
                  </a:lnTo>
                  <a:lnTo>
                    <a:pt x="169926" y="354444"/>
                  </a:lnTo>
                  <a:lnTo>
                    <a:pt x="151612" y="309524"/>
                  </a:lnTo>
                  <a:lnTo>
                    <a:pt x="142049" y="251231"/>
                  </a:lnTo>
                  <a:lnTo>
                    <a:pt x="143535" y="221107"/>
                  </a:lnTo>
                  <a:lnTo>
                    <a:pt x="155765" y="173139"/>
                  </a:lnTo>
                  <a:lnTo>
                    <a:pt x="176009" y="136309"/>
                  </a:lnTo>
                  <a:lnTo>
                    <a:pt x="210515" y="100558"/>
                  </a:lnTo>
                  <a:lnTo>
                    <a:pt x="233527" y="85661"/>
                  </a:lnTo>
                  <a:lnTo>
                    <a:pt x="234835" y="84696"/>
                  </a:lnTo>
                  <a:lnTo>
                    <a:pt x="248666" y="125018"/>
                  </a:lnTo>
                  <a:lnTo>
                    <a:pt x="250177" y="149936"/>
                  </a:lnTo>
                  <a:lnTo>
                    <a:pt x="249580" y="161493"/>
                  </a:lnTo>
                  <a:lnTo>
                    <a:pt x="248310" y="173012"/>
                  </a:lnTo>
                  <a:lnTo>
                    <a:pt x="246456" y="184480"/>
                  </a:lnTo>
                  <a:lnTo>
                    <a:pt x="241287" y="210502"/>
                  </a:lnTo>
                  <a:lnTo>
                    <a:pt x="243052" y="208749"/>
                  </a:lnTo>
                  <a:lnTo>
                    <a:pt x="259359" y="167525"/>
                  </a:lnTo>
                  <a:lnTo>
                    <a:pt x="266928" y="127965"/>
                  </a:lnTo>
                  <a:lnTo>
                    <a:pt x="266649" y="107467"/>
                  </a:lnTo>
                  <a:lnTo>
                    <a:pt x="249936" y="62877"/>
                  </a:lnTo>
                  <a:lnTo>
                    <a:pt x="216192" y="35217"/>
                  </a:lnTo>
                  <a:lnTo>
                    <a:pt x="208915" y="31330"/>
                  </a:lnTo>
                  <a:lnTo>
                    <a:pt x="205333" y="31826"/>
                  </a:lnTo>
                  <a:lnTo>
                    <a:pt x="192519" y="44805"/>
                  </a:lnTo>
                  <a:lnTo>
                    <a:pt x="50355" y="187020"/>
                  </a:lnTo>
                  <a:lnTo>
                    <a:pt x="50241" y="188531"/>
                  </a:lnTo>
                  <a:lnTo>
                    <a:pt x="73990" y="219875"/>
                  </a:lnTo>
                  <a:lnTo>
                    <a:pt x="88582" y="242392"/>
                  </a:lnTo>
                  <a:lnTo>
                    <a:pt x="112204" y="290703"/>
                  </a:lnTo>
                  <a:lnTo>
                    <a:pt x="124231" y="330187"/>
                  </a:lnTo>
                  <a:lnTo>
                    <a:pt x="130009" y="371017"/>
                  </a:lnTo>
                  <a:lnTo>
                    <a:pt x="130429" y="384238"/>
                  </a:lnTo>
                  <a:lnTo>
                    <a:pt x="130073" y="397446"/>
                  </a:lnTo>
                  <a:lnTo>
                    <a:pt x="122567" y="443763"/>
                  </a:lnTo>
                  <a:lnTo>
                    <a:pt x="109347" y="482219"/>
                  </a:lnTo>
                  <a:lnTo>
                    <a:pt x="82753" y="528980"/>
                  </a:lnTo>
                  <a:lnTo>
                    <a:pt x="37846" y="576821"/>
                  </a:lnTo>
                  <a:lnTo>
                    <a:pt x="7391" y="599236"/>
                  </a:lnTo>
                  <a:lnTo>
                    <a:pt x="0" y="604735"/>
                  </a:lnTo>
                  <a:lnTo>
                    <a:pt x="43903" y="646112"/>
                  </a:lnTo>
                  <a:lnTo>
                    <a:pt x="44691" y="645896"/>
                  </a:lnTo>
                  <a:lnTo>
                    <a:pt x="62115" y="620166"/>
                  </a:lnTo>
                  <a:lnTo>
                    <a:pt x="61087" y="617334"/>
                  </a:lnTo>
                  <a:lnTo>
                    <a:pt x="49009" y="605612"/>
                  </a:lnTo>
                  <a:lnTo>
                    <a:pt x="41287" y="597446"/>
                  </a:lnTo>
                  <a:lnTo>
                    <a:pt x="41694" y="593864"/>
                  </a:lnTo>
                  <a:lnTo>
                    <a:pt x="47688" y="589000"/>
                  </a:lnTo>
                  <a:lnTo>
                    <a:pt x="50063" y="587451"/>
                  </a:lnTo>
                  <a:lnTo>
                    <a:pt x="73660" y="570496"/>
                  </a:lnTo>
                  <a:lnTo>
                    <a:pt x="118503" y="543750"/>
                  </a:lnTo>
                  <a:lnTo>
                    <a:pt x="166700" y="523519"/>
                  </a:lnTo>
                  <a:lnTo>
                    <a:pt x="217093" y="512241"/>
                  </a:lnTo>
                  <a:lnTo>
                    <a:pt x="250888" y="510235"/>
                  </a:lnTo>
                  <a:lnTo>
                    <a:pt x="258724" y="510578"/>
                  </a:lnTo>
                  <a:lnTo>
                    <a:pt x="312737" y="521258"/>
                  </a:lnTo>
                  <a:lnTo>
                    <a:pt x="348449" y="538149"/>
                  </a:lnTo>
                  <a:lnTo>
                    <a:pt x="366890" y="551129"/>
                  </a:lnTo>
                  <a:lnTo>
                    <a:pt x="366776" y="553199"/>
                  </a:lnTo>
                  <a:lnTo>
                    <a:pt x="328815" y="589140"/>
                  </a:lnTo>
                  <a:lnTo>
                    <a:pt x="292214" y="617410"/>
                  </a:lnTo>
                  <a:lnTo>
                    <a:pt x="253707" y="640664"/>
                  </a:lnTo>
                  <a:lnTo>
                    <a:pt x="256705" y="640499"/>
                  </a:lnTo>
                  <a:lnTo>
                    <a:pt x="301688" y="623201"/>
                  </a:lnTo>
                  <a:lnTo>
                    <a:pt x="336105" y="598398"/>
                  </a:lnTo>
                  <a:lnTo>
                    <a:pt x="363562" y="570788"/>
                  </a:lnTo>
                  <a:lnTo>
                    <a:pt x="372618" y="562343"/>
                  </a:lnTo>
                  <a:lnTo>
                    <a:pt x="412877" y="536511"/>
                  </a:lnTo>
                  <a:lnTo>
                    <a:pt x="423202" y="534758"/>
                  </a:lnTo>
                  <a:lnTo>
                    <a:pt x="433603" y="535622"/>
                  </a:lnTo>
                  <a:lnTo>
                    <a:pt x="467639" y="555586"/>
                  </a:lnTo>
                  <a:lnTo>
                    <a:pt x="406463" y="618871"/>
                  </a:lnTo>
                  <a:lnTo>
                    <a:pt x="403809" y="623404"/>
                  </a:lnTo>
                  <a:lnTo>
                    <a:pt x="402513" y="636422"/>
                  </a:lnTo>
                  <a:lnTo>
                    <a:pt x="402323" y="643928"/>
                  </a:lnTo>
                  <a:lnTo>
                    <a:pt x="396722" y="660869"/>
                  </a:lnTo>
                  <a:lnTo>
                    <a:pt x="385025" y="691489"/>
                  </a:lnTo>
                  <a:lnTo>
                    <a:pt x="383641" y="692365"/>
                  </a:lnTo>
                  <a:lnTo>
                    <a:pt x="382270" y="691756"/>
                  </a:lnTo>
                  <a:lnTo>
                    <a:pt x="381127" y="690841"/>
                  </a:lnTo>
                  <a:lnTo>
                    <a:pt x="380530" y="687705"/>
                  </a:lnTo>
                  <a:lnTo>
                    <a:pt x="381012" y="685266"/>
                  </a:lnTo>
                  <a:lnTo>
                    <a:pt x="378333" y="675474"/>
                  </a:lnTo>
                  <a:lnTo>
                    <a:pt x="370001" y="647306"/>
                  </a:lnTo>
                  <a:lnTo>
                    <a:pt x="364680" y="644982"/>
                  </a:lnTo>
                  <a:lnTo>
                    <a:pt x="354596" y="647954"/>
                  </a:lnTo>
                  <a:lnTo>
                    <a:pt x="352386" y="651421"/>
                  </a:lnTo>
                  <a:lnTo>
                    <a:pt x="347052" y="667854"/>
                  </a:lnTo>
                  <a:lnTo>
                    <a:pt x="342811" y="679767"/>
                  </a:lnTo>
                  <a:lnTo>
                    <a:pt x="324294" y="717588"/>
                  </a:lnTo>
                  <a:lnTo>
                    <a:pt x="291655" y="755459"/>
                  </a:lnTo>
                  <a:lnTo>
                    <a:pt x="252260" y="776008"/>
                  </a:lnTo>
                  <a:lnTo>
                    <a:pt x="243954" y="777811"/>
                  </a:lnTo>
                  <a:lnTo>
                    <a:pt x="239699" y="776147"/>
                  </a:lnTo>
                  <a:lnTo>
                    <a:pt x="239725" y="775068"/>
                  </a:lnTo>
                  <a:lnTo>
                    <a:pt x="241350" y="770597"/>
                  </a:lnTo>
                  <a:lnTo>
                    <a:pt x="246468" y="759574"/>
                  </a:lnTo>
                  <a:lnTo>
                    <a:pt x="250215" y="750354"/>
                  </a:lnTo>
                  <a:lnTo>
                    <a:pt x="261696" y="705015"/>
                  </a:lnTo>
                  <a:lnTo>
                    <a:pt x="263372" y="678167"/>
                  </a:lnTo>
                  <a:lnTo>
                    <a:pt x="263309" y="672896"/>
                  </a:lnTo>
                  <a:lnTo>
                    <a:pt x="260756" y="670369"/>
                  </a:lnTo>
                  <a:lnTo>
                    <a:pt x="238315" y="670407"/>
                  </a:lnTo>
                  <a:lnTo>
                    <a:pt x="225094" y="669899"/>
                  </a:lnTo>
                  <a:lnTo>
                    <a:pt x="211912" y="668705"/>
                  </a:lnTo>
                  <a:lnTo>
                    <a:pt x="198818" y="666788"/>
                  </a:lnTo>
                  <a:lnTo>
                    <a:pt x="179882" y="663282"/>
                  </a:lnTo>
                  <a:lnTo>
                    <a:pt x="118579" y="651090"/>
                  </a:lnTo>
                  <a:lnTo>
                    <a:pt x="114046" y="650849"/>
                  </a:lnTo>
                  <a:lnTo>
                    <a:pt x="98679" y="653834"/>
                  </a:lnTo>
                  <a:lnTo>
                    <a:pt x="88176" y="656564"/>
                  </a:lnTo>
                  <a:lnTo>
                    <a:pt x="77812" y="659777"/>
                  </a:lnTo>
                  <a:lnTo>
                    <a:pt x="63576" y="664857"/>
                  </a:lnTo>
                  <a:lnTo>
                    <a:pt x="239572" y="840790"/>
                  </a:lnTo>
                  <a:lnTo>
                    <a:pt x="549910" y="531368"/>
                  </a:lnTo>
                  <a:close/>
                </a:path>
                <a:path w="663575" h="841375">
                  <a:moveTo>
                    <a:pt x="663422" y="423748"/>
                  </a:moveTo>
                  <a:lnTo>
                    <a:pt x="447827" y="208838"/>
                  </a:lnTo>
                  <a:lnTo>
                    <a:pt x="447471" y="209626"/>
                  </a:lnTo>
                  <a:lnTo>
                    <a:pt x="444728" y="233540"/>
                  </a:lnTo>
                  <a:lnTo>
                    <a:pt x="444233" y="241261"/>
                  </a:lnTo>
                  <a:lnTo>
                    <a:pt x="443826" y="255727"/>
                  </a:lnTo>
                  <a:lnTo>
                    <a:pt x="443890" y="270179"/>
                  </a:lnTo>
                  <a:lnTo>
                    <a:pt x="448894" y="315633"/>
                  </a:lnTo>
                  <a:lnTo>
                    <a:pt x="463029" y="363931"/>
                  </a:lnTo>
                  <a:lnTo>
                    <a:pt x="482473" y="400697"/>
                  </a:lnTo>
                  <a:lnTo>
                    <a:pt x="510844" y="431139"/>
                  </a:lnTo>
                  <a:lnTo>
                    <a:pt x="546684" y="451396"/>
                  </a:lnTo>
                  <a:lnTo>
                    <a:pt x="587146" y="458876"/>
                  </a:lnTo>
                  <a:lnTo>
                    <a:pt x="616229" y="458901"/>
                  </a:lnTo>
                  <a:lnTo>
                    <a:pt x="617156" y="459638"/>
                  </a:lnTo>
                  <a:lnTo>
                    <a:pt x="618070" y="460019"/>
                  </a:lnTo>
                  <a:lnTo>
                    <a:pt x="617601" y="460997"/>
                  </a:lnTo>
                  <a:lnTo>
                    <a:pt x="617372" y="462305"/>
                  </a:lnTo>
                  <a:lnTo>
                    <a:pt x="574979" y="480377"/>
                  </a:lnTo>
                  <a:lnTo>
                    <a:pt x="526351" y="493369"/>
                  </a:lnTo>
                  <a:lnTo>
                    <a:pt x="472567" y="496760"/>
                  </a:lnTo>
                  <a:lnTo>
                    <a:pt x="477583" y="497903"/>
                  </a:lnTo>
                  <a:lnTo>
                    <a:pt x="482612" y="499275"/>
                  </a:lnTo>
                  <a:lnTo>
                    <a:pt x="495846" y="499389"/>
                  </a:lnTo>
                  <a:lnTo>
                    <a:pt x="512203" y="499046"/>
                  </a:lnTo>
                  <a:lnTo>
                    <a:pt x="572935" y="496252"/>
                  </a:lnTo>
                  <a:lnTo>
                    <a:pt x="612152" y="472782"/>
                  </a:lnTo>
                  <a:lnTo>
                    <a:pt x="650938" y="434784"/>
                  </a:lnTo>
                  <a:lnTo>
                    <a:pt x="657301" y="429310"/>
                  </a:lnTo>
                  <a:lnTo>
                    <a:pt x="663422" y="423748"/>
                  </a:lnTo>
                  <a:close/>
                </a:path>
              </a:pathLst>
            </a:custGeom>
            <a:solidFill>
              <a:srgbClr val="006EE2"/>
            </a:solidFill>
          </p:spPr>
          <p:txBody>
            <a:bodyPr wrap="square" lIns="0" tIns="0" rIns="0" bIns="0" rtlCol="0"/>
            <a:lstStyle/>
            <a:p>
              <a:endParaRPr lang="fr-CA" noProof="0" dirty="0"/>
            </a:p>
          </p:txBody>
        </p:sp>
        <p:pic>
          <p:nvPicPr>
            <p:cNvPr id="7" name="object 7"/>
            <p:cNvPicPr/>
            <p:nvPr/>
          </p:nvPicPr>
          <p:blipFill>
            <a:blip r:embed="rId2" cstate="print"/>
            <a:stretch>
              <a:fillRect/>
            </a:stretch>
          </p:blipFill>
          <p:spPr>
            <a:xfrm>
              <a:off x="375706" y="571000"/>
              <a:ext cx="259399" cy="368976"/>
            </a:xfrm>
            <a:prstGeom prst="rect">
              <a:avLst/>
            </a:prstGeom>
          </p:spPr>
        </p:pic>
      </p:gr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8023">
              <a:lnSpc>
                <a:spcPts val="1595"/>
              </a:lnSpc>
            </a:pPr>
            <a:r>
              <a:rPr lang="fr-CA" spc="-6" noProof="0" dirty="0"/>
              <a:t>riverinstitute.ca</a:t>
            </a:r>
          </a:p>
        </p:txBody>
      </p:sp>
    </p:spTree>
    <p:extLst>
      <p:ext uri="{BB962C8B-B14F-4D97-AF65-F5344CB8AC3E}">
        <p14:creationId xmlns:p14="http://schemas.microsoft.com/office/powerpoint/2010/main" val="15599346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6132-7333-EBC3-366D-DC99B5FE4C6E}"/>
              </a:ext>
            </a:extLst>
          </p:cNvPr>
          <p:cNvSpPr>
            <a:spLocks noGrp="1"/>
          </p:cNvSpPr>
          <p:nvPr>
            <p:ph type="title"/>
            <p:custDataLst>
              <p:tags r:id="rId1"/>
            </p:custDataLst>
          </p:nvPr>
        </p:nvSpPr>
        <p:spPr>
          <a:xfrm>
            <a:off x="787400" y="417827"/>
            <a:ext cx="11125200" cy="615553"/>
          </a:xfrm>
        </p:spPr>
        <p:txBody>
          <a:bodyPr/>
          <a:lstStyle/>
          <a:p>
            <a:r>
              <a:rPr lang="fr-CA" noProof="0" dirty="0"/>
              <a:t>Partenariats: un levier essentiel</a:t>
            </a:r>
          </a:p>
        </p:txBody>
      </p:sp>
      <p:sp>
        <p:nvSpPr>
          <p:cNvPr id="3" name="Content Placeholder 2">
            <a:extLst>
              <a:ext uri="{FF2B5EF4-FFF2-40B4-BE49-F238E27FC236}">
                <a16:creationId xmlns:a16="http://schemas.microsoft.com/office/drawing/2014/main" id="{5C82A40E-0A25-7DAD-9102-05EB11778DA9}"/>
              </a:ext>
            </a:extLst>
          </p:cNvPr>
          <p:cNvSpPr>
            <a:spLocks noGrp="1"/>
          </p:cNvSpPr>
          <p:nvPr>
            <p:ph sz="half" idx="2"/>
            <p:custDataLst>
              <p:tags r:id="rId2"/>
            </p:custDataLst>
          </p:nvPr>
        </p:nvSpPr>
        <p:spPr>
          <a:xfrm>
            <a:off x="406400" y="2133600"/>
            <a:ext cx="5334000" cy="4616648"/>
          </a:xfrm>
        </p:spPr>
        <p:txBody>
          <a:bodyPr/>
          <a:lstStyle/>
          <a:p>
            <a:r>
              <a:rPr lang="fr-CA" noProof="0" dirty="0"/>
              <a:t>Un soutien logistique:</a:t>
            </a:r>
          </a:p>
          <a:p>
            <a:pPr marL="342900" indent="-342900">
              <a:buFontTx/>
              <a:buChar char="-"/>
            </a:pPr>
            <a:r>
              <a:rPr lang="fr-CA" b="0" noProof="0" dirty="0">
                <a:solidFill>
                  <a:schemeClr val="tx1"/>
                </a:solidFill>
                <a:latin typeface="Work Sans" pitchFamily="2" charset="0"/>
              </a:rPr>
              <a:t>Accès aux sites d’échantillonnage</a:t>
            </a:r>
          </a:p>
          <a:p>
            <a:pPr marL="342900" indent="-342900">
              <a:buFontTx/>
              <a:buChar char="-"/>
            </a:pPr>
            <a:endParaRPr lang="fr-CA" b="0" noProof="0" dirty="0">
              <a:solidFill>
                <a:schemeClr val="tx1"/>
              </a:solidFill>
              <a:latin typeface="Work Sans" pitchFamily="2" charset="0"/>
            </a:endParaRPr>
          </a:p>
          <a:p>
            <a:pPr marL="342900" indent="-342900">
              <a:buFontTx/>
              <a:buChar char="-"/>
            </a:pPr>
            <a:r>
              <a:rPr lang="fr-CA" b="0" noProof="0" dirty="0">
                <a:solidFill>
                  <a:schemeClr val="tx1"/>
                </a:solidFill>
                <a:latin typeface="Work Sans" pitchFamily="2" charset="0"/>
              </a:rPr>
              <a:t>Mise à dispositions de ressources : personnel, laboratoire, bateau…</a:t>
            </a:r>
          </a:p>
          <a:p>
            <a:endParaRPr lang="fr-CA" noProof="0" dirty="0"/>
          </a:p>
          <a:p>
            <a:r>
              <a:rPr lang="fr-CA" noProof="0" dirty="0"/>
              <a:t>Un enrichissement scientifique:</a:t>
            </a:r>
          </a:p>
          <a:p>
            <a:pPr marL="342900" indent="-342900">
              <a:buFontTx/>
              <a:buChar char="-"/>
            </a:pPr>
            <a:r>
              <a:rPr lang="fr-CA" b="0" noProof="0" dirty="0">
                <a:solidFill>
                  <a:schemeClr val="tx1"/>
                </a:solidFill>
                <a:latin typeface="Work Sans" pitchFamily="2" charset="0"/>
              </a:rPr>
              <a:t>Discussions collaboratives qui ont enrichi le projet</a:t>
            </a:r>
          </a:p>
          <a:p>
            <a:pPr marL="342900" indent="-342900">
              <a:buFontTx/>
              <a:buChar char="-"/>
            </a:pPr>
            <a:endParaRPr lang="fr-CA" b="0" noProof="0" dirty="0">
              <a:solidFill>
                <a:schemeClr val="tx1"/>
              </a:solidFill>
              <a:latin typeface="Work Sans" pitchFamily="2" charset="0"/>
            </a:endParaRPr>
          </a:p>
          <a:p>
            <a:pPr marL="342900" indent="-342900">
              <a:buFontTx/>
              <a:buChar char="-"/>
            </a:pPr>
            <a:r>
              <a:rPr lang="fr-CA" b="0" noProof="0" dirty="0">
                <a:solidFill>
                  <a:schemeClr val="tx1"/>
                </a:solidFill>
                <a:latin typeface="Work Sans" pitchFamily="2" charset="0"/>
              </a:rPr>
              <a:t>Vision croisée entre chercheurs académiques, organismes et acteurs locaux</a:t>
            </a:r>
          </a:p>
          <a:p>
            <a:pPr marL="342900" indent="-342900">
              <a:buFontTx/>
              <a:buChar char="-"/>
            </a:pPr>
            <a:endParaRPr lang="fr-CA" noProof="0" dirty="0"/>
          </a:p>
          <a:p>
            <a:endParaRPr lang="fr-CA" noProof="0" dirty="0"/>
          </a:p>
        </p:txBody>
      </p:sp>
      <p:sp>
        <p:nvSpPr>
          <p:cNvPr id="4" name="TextBox 3">
            <a:extLst>
              <a:ext uri="{FF2B5EF4-FFF2-40B4-BE49-F238E27FC236}">
                <a16:creationId xmlns:a16="http://schemas.microsoft.com/office/drawing/2014/main" id="{255CEC19-46A5-170B-8CCB-BDCDC8908A50}"/>
              </a:ext>
            </a:extLst>
          </p:cNvPr>
          <p:cNvSpPr txBox="1"/>
          <p:nvPr>
            <p:custDataLst>
              <p:tags r:id="rId3"/>
            </p:custDataLst>
          </p:nvPr>
        </p:nvSpPr>
        <p:spPr>
          <a:xfrm>
            <a:off x="6959602" y="2133600"/>
            <a:ext cx="4648200" cy="4001095"/>
          </a:xfrm>
          <a:prstGeom prst="rect">
            <a:avLst/>
          </a:prstGeom>
          <a:noFill/>
        </p:spPr>
        <p:txBody>
          <a:bodyPr wrap="square" rtlCol="0">
            <a:spAutoFit/>
          </a:bodyPr>
          <a:lstStyle/>
          <a:p>
            <a:r>
              <a:rPr lang="fr-CA" sz="2000" b="1" noProof="0" dirty="0">
                <a:solidFill>
                  <a:srgbClr val="006CE6"/>
                </a:solidFill>
                <a:latin typeface="Work Sans Black"/>
                <a:ea typeface="+mn-ea"/>
              </a:rPr>
              <a:t>Une diffusion plus large du savoir:</a:t>
            </a:r>
          </a:p>
          <a:p>
            <a:pPr marL="342900" indent="-342900">
              <a:buFontTx/>
              <a:buChar char="-"/>
            </a:pPr>
            <a:r>
              <a:rPr lang="fr-CA" sz="2000" noProof="0" dirty="0">
                <a:solidFill>
                  <a:schemeClr val="tx1"/>
                </a:solidFill>
                <a:latin typeface="Work Sans" pitchFamily="2" charset="0"/>
                <a:ea typeface="+mn-ea"/>
              </a:rPr>
              <a:t>Membre de la communauté</a:t>
            </a:r>
          </a:p>
          <a:p>
            <a:pPr marL="342900" indent="-342900">
              <a:buFontTx/>
              <a:buChar char="-"/>
            </a:pPr>
            <a:endParaRPr lang="fr-CA" sz="2000" noProof="0" dirty="0">
              <a:solidFill>
                <a:schemeClr val="tx1"/>
              </a:solidFill>
              <a:latin typeface="Work Sans" pitchFamily="2" charset="0"/>
              <a:ea typeface="+mn-ea"/>
            </a:endParaRPr>
          </a:p>
          <a:p>
            <a:pPr marL="342900" indent="-342900">
              <a:buFontTx/>
              <a:buChar char="-"/>
            </a:pPr>
            <a:r>
              <a:rPr lang="fr-CA" sz="2000" noProof="0" dirty="0">
                <a:solidFill>
                  <a:schemeClr val="tx1"/>
                </a:solidFill>
                <a:latin typeface="Work Sans" pitchFamily="2" charset="0"/>
                <a:ea typeface="+mn-ea"/>
              </a:rPr>
              <a:t>Étudiants de tous âges</a:t>
            </a:r>
          </a:p>
          <a:p>
            <a:pPr marL="342900" indent="-342900">
              <a:buFontTx/>
              <a:buChar char="-"/>
            </a:pPr>
            <a:endParaRPr lang="fr-CA" noProof="0" dirty="0"/>
          </a:p>
          <a:p>
            <a:r>
              <a:rPr lang="fr-CA" sz="2000" b="1" noProof="0" dirty="0">
                <a:solidFill>
                  <a:srgbClr val="006CE6"/>
                </a:solidFill>
                <a:latin typeface="Work Sans Black"/>
                <a:ea typeface="+mn-ea"/>
              </a:rPr>
              <a:t>Accès à de nouvelles sources de financements: </a:t>
            </a:r>
          </a:p>
          <a:p>
            <a:pPr marL="342900" indent="-342900">
              <a:buFontTx/>
              <a:buChar char="-"/>
            </a:pPr>
            <a:r>
              <a:rPr lang="fr-CA" sz="2000" b="0" noProof="0" dirty="0">
                <a:latin typeface="Work Sans" pitchFamily="2" charset="0"/>
              </a:rPr>
              <a:t>Programmes </a:t>
            </a:r>
            <a:r>
              <a:rPr lang="fr-CA" sz="2000" b="0" noProof="0" dirty="0" err="1">
                <a:latin typeface="Work Sans" pitchFamily="2" charset="0"/>
              </a:rPr>
              <a:t>Mitacs</a:t>
            </a:r>
            <a:r>
              <a:rPr lang="fr-CA" sz="2000" b="0" noProof="0" dirty="0">
                <a:latin typeface="Work Sans" pitchFamily="2" charset="0"/>
              </a:rPr>
              <a:t>, Alliance CRSNG</a:t>
            </a:r>
          </a:p>
          <a:p>
            <a:pPr marL="342900" indent="-342900">
              <a:buFontTx/>
              <a:buChar char="-"/>
            </a:pPr>
            <a:endParaRPr lang="fr-CA" noProof="0" dirty="0"/>
          </a:p>
          <a:p>
            <a:r>
              <a:rPr lang="fr-CA" sz="2000" b="1" noProof="0" dirty="0">
                <a:solidFill>
                  <a:srgbClr val="006CE6"/>
                </a:solidFill>
                <a:latin typeface="Work Sans Black"/>
                <a:ea typeface="+mn-ea"/>
              </a:rPr>
              <a:t>Intégration dans les réseaux actifs:</a:t>
            </a:r>
          </a:p>
          <a:p>
            <a:pPr marL="342900" indent="-342900">
              <a:buFontTx/>
              <a:buChar char="-"/>
            </a:pPr>
            <a:r>
              <a:rPr lang="fr-CA" sz="2000" b="0" noProof="0" dirty="0">
                <a:latin typeface="Work Sans" pitchFamily="2" charset="0"/>
              </a:rPr>
              <a:t>Regroupements</a:t>
            </a:r>
          </a:p>
          <a:p>
            <a:r>
              <a:rPr lang="fr-CA" noProof="0" dirty="0"/>
              <a:t>	</a:t>
            </a:r>
          </a:p>
        </p:txBody>
      </p:sp>
    </p:spTree>
    <p:extLst>
      <p:ext uri="{BB962C8B-B14F-4D97-AF65-F5344CB8AC3E}">
        <p14:creationId xmlns:p14="http://schemas.microsoft.com/office/powerpoint/2010/main" val="103965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custDataLst>
              <p:tags r:id="rId1"/>
            </p:custDataLst>
          </p:nvPr>
        </p:nvSpPr>
        <p:spPr>
          <a:xfrm>
            <a:off x="8699802" y="6401671"/>
            <a:ext cx="3657782" cy="734287"/>
          </a:xfrm>
          <a:prstGeom prst="rect">
            <a:avLst/>
          </a:prstGeom>
        </p:spPr>
        <p:txBody>
          <a:bodyPr vert="horz" wrap="square" lIns="0" tIns="22463" rIns="0" bIns="0" rtlCol="0" anchor="t">
            <a:spAutoFit/>
          </a:bodyPr>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pPr marL="668756" algn="r">
              <a:spcBef>
                <a:spcPts val="186"/>
              </a:spcBef>
            </a:pPr>
            <a:r>
              <a:rPr lang="fr-CA" sz="1510" b="1" spc="-3" noProof="0" dirty="0">
                <a:solidFill>
                  <a:srgbClr val="1A7598"/>
                </a:solidFill>
                <a:latin typeface="Arial"/>
                <a:cs typeface="Arial"/>
              </a:rPr>
              <a:t>River </a:t>
            </a:r>
            <a:r>
              <a:rPr lang="fr-CA" sz="1510" b="1" spc="-3" noProof="0" dirty="0" err="1">
                <a:solidFill>
                  <a:srgbClr val="1A7598"/>
                </a:solidFill>
                <a:latin typeface="Arial"/>
                <a:cs typeface="Arial"/>
              </a:rPr>
              <a:t>Strategy</a:t>
            </a:r>
            <a:r>
              <a:rPr lang="fr-CA" sz="1510" b="1" spc="-3" noProof="0" dirty="0">
                <a:solidFill>
                  <a:srgbClr val="1A7598"/>
                </a:solidFill>
                <a:latin typeface="Arial"/>
                <a:cs typeface="Arial"/>
              </a:rPr>
              <a:t> </a:t>
            </a:r>
            <a:r>
              <a:rPr lang="fr-CA" sz="1510" b="1" spc="-3" noProof="0" dirty="0" err="1">
                <a:solidFill>
                  <a:srgbClr val="1A7598"/>
                </a:solidFill>
                <a:latin typeface="Arial"/>
                <a:cs typeface="Arial"/>
              </a:rPr>
              <a:t>Coordinator</a:t>
            </a:r>
            <a:r>
              <a:rPr lang="fr-CA" sz="1510" b="1" spc="-3" noProof="0" dirty="0">
                <a:solidFill>
                  <a:srgbClr val="1A7598"/>
                </a:solidFill>
                <a:latin typeface="Arial"/>
                <a:cs typeface="Arial"/>
              </a:rPr>
              <a:t> </a:t>
            </a:r>
            <a:endParaRPr lang="fr-CA" sz="1138" noProof="0" dirty="0"/>
          </a:p>
          <a:p>
            <a:pPr marL="668756" algn="r">
              <a:spcBef>
                <a:spcPts val="186"/>
              </a:spcBef>
            </a:pPr>
            <a:r>
              <a:rPr lang="fr-CA" sz="1510" b="1" spc="-3" noProof="0" dirty="0">
                <a:solidFill>
                  <a:srgbClr val="1A7598"/>
                </a:solidFill>
                <a:latin typeface="Arial"/>
                <a:cs typeface="Arial"/>
              </a:rPr>
              <a:t>Emilie</a:t>
            </a:r>
            <a:r>
              <a:rPr lang="fr-CA" sz="1510" b="1" spc="-165" noProof="0" dirty="0">
                <a:solidFill>
                  <a:srgbClr val="1A7598"/>
                </a:solidFill>
                <a:latin typeface="Arial"/>
                <a:cs typeface="Arial"/>
              </a:rPr>
              <a:t> </a:t>
            </a:r>
            <a:r>
              <a:rPr lang="fr-CA" sz="1510" b="1" spc="16" noProof="0" dirty="0">
                <a:solidFill>
                  <a:srgbClr val="1A7598"/>
                </a:solidFill>
                <a:latin typeface="Arial"/>
                <a:cs typeface="Arial"/>
              </a:rPr>
              <a:t>DeRochie</a:t>
            </a:r>
            <a:endParaRPr lang="fr-CA" sz="1510" noProof="0" dirty="0">
              <a:latin typeface="Arial"/>
              <a:cs typeface="Arial"/>
            </a:endParaRPr>
          </a:p>
          <a:p>
            <a:pPr marL="7938" algn="r">
              <a:spcBef>
                <a:spcPts val="57"/>
              </a:spcBef>
            </a:pPr>
            <a:r>
              <a:rPr lang="fr-CA" sz="1354" b="1" spc="-22" noProof="0" dirty="0">
                <a:solidFill>
                  <a:srgbClr val="1A7598"/>
                </a:solidFill>
                <a:latin typeface="Arial"/>
                <a:cs typeface="Arial"/>
              </a:rPr>
              <a:t>      ederochie@riverinstitute.ca</a:t>
            </a:r>
            <a:endParaRPr lang="fr-CA" sz="1354" b="1" noProof="0" dirty="0">
              <a:latin typeface="Arial"/>
              <a:cs typeface="Arial"/>
            </a:endParaRPr>
          </a:p>
        </p:txBody>
      </p:sp>
      <p:sp>
        <p:nvSpPr>
          <p:cNvPr id="3" name="object 3"/>
          <p:cNvSpPr txBox="1"/>
          <p:nvPr>
            <p:custDataLst>
              <p:tags r:id="rId2"/>
            </p:custDataLst>
          </p:nvPr>
        </p:nvSpPr>
        <p:spPr>
          <a:xfrm>
            <a:off x="3702945" y="5113543"/>
            <a:ext cx="8190243" cy="1197505"/>
          </a:xfrm>
          <a:prstGeom prst="rect">
            <a:avLst/>
          </a:prstGeom>
        </p:spPr>
        <p:txBody>
          <a:bodyPr vert="horz" wrap="square" lIns="0" tIns="81024" rIns="0" bIns="0" rtlCol="0" anchor="t">
            <a:spAutoFit/>
          </a:bodyPr>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pPr marL="7938" marR="2646">
              <a:lnSpc>
                <a:spcPts val="2862"/>
              </a:lnSpc>
              <a:spcBef>
                <a:spcPts val="638"/>
              </a:spcBef>
            </a:pPr>
            <a:r>
              <a:rPr lang="fr-CA" sz="2813" b="1" noProof="0" dirty="0">
                <a:solidFill>
                  <a:srgbClr val="1A7598"/>
                </a:solidFill>
                <a:latin typeface="Arial"/>
                <a:cs typeface="Arial"/>
              </a:rPr>
              <a:t>Une initiative multinationale favorisant les connexions pour un fleuve Saint-Laurent beau et en santé</a:t>
            </a:r>
            <a:endParaRPr lang="fr-CA" sz="2813" b="1" noProof="0" dirty="0">
              <a:latin typeface="Arial"/>
              <a:cs typeface="Arial"/>
            </a:endParaRPr>
          </a:p>
        </p:txBody>
      </p:sp>
      <p:sp>
        <p:nvSpPr>
          <p:cNvPr id="4" name="object 4"/>
          <p:cNvSpPr/>
          <p:nvPr>
            <p:custDataLst>
              <p:tags r:id="rId3"/>
            </p:custDataLst>
          </p:nvPr>
        </p:nvSpPr>
        <p:spPr>
          <a:xfrm>
            <a:off x="5149941" y="645037"/>
            <a:ext cx="2397116" cy="4087519"/>
          </a:xfrm>
          <a:prstGeom prst="rect">
            <a:avLst/>
          </a:prstGeom>
          <a:blipFill>
            <a:blip r:embed="rId14"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sp>
        <p:nvSpPr>
          <p:cNvPr id="5" name="object 5"/>
          <p:cNvSpPr/>
          <p:nvPr>
            <p:custDataLst>
              <p:tags r:id="rId4"/>
            </p:custDataLst>
          </p:nvPr>
        </p:nvSpPr>
        <p:spPr>
          <a:xfrm>
            <a:off x="2739048" y="645037"/>
            <a:ext cx="2397122" cy="4087519"/>
          </a:xfrm>
          <a:prstGeom prst="rect">
            <a:avLst/>
          </a:prstGeom>
          <a:blipFill>
            <a:blip r:embed="rId15"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sp>
        <p:nvSpPr>
          <p:cNvPr id="6" name="object 6"/>
          <p:cNvSpPr/>
          <p:nvPr>
            <p:custDataLst>
              <p:tags r:id="rId5"/>
            </p:custDataLst>
          </p:nvPr>
        </p:nvSpPr>
        <p:spPr>
          <a:xfrm>
            <a:off x="328156" y="645037"/>
            <a:ext cx="2397122" cy="4087519"/>
          </a:xfrm>
          <a:prstGeom prst="rect">
            <a:avLst/>
          </a:prstGeom>
          <a:blipFill>
            <a:blip r:embed="rId16"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sp>
        <p:nvSpPr>
          <p:cNvPr id="7" name="object 7"/>
          <p:cNvSpPr/>
          <p:nvPr>
            <p:custDataLst>
              <p:tags r:id="rId6"/>
            </p:custDataLst>
          </p:nvPr>
        </p:nvSpPr>
        <p:spPr>
          <a:xfrm>
            <a:off x="7560833" y="645037"/>
            <a:ext cx="2397122" cy="4087519"/>
          </a:xfrm>
          <a:prstGeom prst="rect">
            <a:avLst/>
          </a:prstGeom>
          <a:blipFill>
            <a:blip r:embed="rId17"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sp>
        <p:nvSpPr>
          <p:cNvPr id="8" name="object 8"/>
          <p:cNvSpPr/>
          <p:nvPr>
            <p:custDataLst>
              <p:tags r:id="rId7"/>
            </p:custDataLst>
          </p:nvPr>
        </p:nvSpPr>
        <p:spPr>
          <a:xfrm>
            <a:off x="9971733" y="645037"/>
            <a:ext cx="2397122" cy="4087519"/>
          </a:xfrm>
          <a:prstGeom prst="rect">
            <a:avLst/>
          </a:prstGeom>
          <a:blipFill>
            <a:blip r:embed="rId18"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pic>
        <p:nvPicPr>
          <p:cNvPr id="10" name="Picture 9">
            <a:extLst>
              <a:ext uri="{FF2B5EF4-FFF2-40B4-BE49-F238E27FC236}">
                <a16:creationId xmlns:a16="http://schemas.microsoft.com/office/drawing/2014/main" id="{1A75C64E-0AAC-A8A6-AB6C-FEC3A98CA74D}"/>
              </a:ext>
            </a:extLst>
          </p:cNvPr>
          <p:cNvPicPr>
            <a:picLocks noChangeAspect="1"/>
          </p:cNvPicPr>
          <p:nvPr>
            <p:custDataLst>
              <p:tags r:id="rId8"/>
            </p:custDataLst>
          </p:nvPr>
        </p:nvPicPr>
        <p:blipFill>
          <a:blip r:embed="rId19"/>
          <a:stretch>
            <a:fillRect/>
          </a:stretch>
        </p:blipFill>
        <p:spPr>
          <a:xfrm>
            <a:off x="323136" y="4971005"/>
            <a:ext cx="3030182" cy="1433048"/>
          </a:xfrm>
          <a:prstGeom prst="rect">
            <a:avLst/>
          </a:prstGeom>
        </p:spPr>
      </p:pic>
      <p:sp>
        <p:nvSpPr>
          <p:cNvPr id="18" name="object 9">
            <a:extLst>
              <a:ext uri="{FF2B5EF4-FFF2-40B4-BE49-F238E27FC236}">
                <a16:creationId xmlns:a16="http://schemas.microsoft.com/office/drawing/2014/main" id="{2E25320E-2535-4890-B266-B36A960FA78B}"/>
              </a:ext>
            </a:extLst>
          </p:cNvPr>
          <p:cNvSpPr txBox="1"/>
          <p:nvPr>
            <p:custDataLst>
              <p:tags r:id="rId9"/>
            </p:custDataLst>
          </p:nvPr>
        </p:nvSpPr>
        <p:spPr>
          <a:xfrm>
            <a:off x="12373438" y="1032186"/>
            <a:ext cx="160493" cy="2857901"/>
          </a:xfrm>
          <a:prstGeom prst="rect">
            <a:avLst/>
          </a:prstGeom>
        </p:spPr>
        <p:txBody>
          <a:bodyPr vert="vert270" wrap="square" lIns="0" tIns="16445" rIns="0" bIns="0" rtlCol="0">
            <a:spAutoFit/>
          </a:bodyPr>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pPr marL="8022">
              <a:spcBef>
                <a:spcPts val="129"/>
              </a:spcBef>
            </a:pPr>
            <a:r>
              <a:rPr lang="fr-CA" sz="1043" noProof="0" dirty="0" err="1">
                <a:solidFill>
                  <a:srgbClr val="1A7598"/>
                </a:solidFill>
                <a:latin typeface="Arial" panose="020B0604020202020204" pitchFamily="34" charset="0"/>
                <a:cs typeface="Arial" panose="020B0604020202020204" pitchFamily="34" charset="0"/>
              </a:rPr>
              <a:t>Photography</a:t>
            </a:r>
            <a:r>
              <a:rPr lang="fr-CA" sz="1043" noProof="0" dirty="0">
                <a:solidFill>
                  <a:srgbClr val="1A7598"/>
                </a:solidFill>
                <a:latin typeface="Arial" panose="020B0604020202020204" pitchFamily="34" charset="0"/>
                <a:cs typeface="Arial" panose="020B0604020202020204" pitchFamily="34" charset="0"/>
              </a:rPr>
              <a:t> by Stephany Hildebrand</a:t>
            </a:r>
            <a:endParaRPr lang="fr-CA" sz="1043" noProof="0" dirty="0">
              <a:latin typeface="Arial" panose="020B0604020202020204" pitchFamily="34" charset="0"/>
              <a:cs typeface="Arial" panose="020B0604020202020204" pitchFamily="34" charset="0"/>
            </a:endParaRPr>
          </a:p>
        </p:txBody>
      </p:sp>
      <p:pic>
        <p:nvPicPr>
          <p:cNvPr id="12" name="Picture 11" descr="A blue logo on a black background&#10;&#10;Description automatically generated">
            <a:extLst>
              <a:ext uri="{FF2B5EF4-FFF2-40B4-BE49-F238E27FC236}">
                <a16:creationId xmlns:a16="http://schemas.microsoft.com/office/drawing/2014/main" id="{F6CFD80F-69B2-7D36-20BD-A255C535B7E2}"/>
              </a:ext>
            </a:extLst>
          </p:cNvPr>
          <p:cNvPicPr>
            <a:picLocks noChangeAspect="1"/>
          </p:cNvPicPr>
          <p:nvPr>
            <p:custDataLst>
              <p:tags r:id="rId10"/>
            </p:custDataLst>
          </p:nvPr>
        </p:nvPicPr>
        <p:blipFill>
          <a:blip r:embed="rId20"/>
          <a:stretch>
            <a:fillRect/>
          </a:stretch>
        </p:blipFill>
        <p:spPr>
          <a:xfrm>
            <a:off x="324716" y="6396567"/>
            <a:ext cx="1202652" cy="415253"/>
          </a:xfrm>
          <a:prstGeom prst="rect">
            <a:avLst/>
          </a:prstGeom>
        </p:spPr>
      </p:pic>
      <p:pic>
        <p:nvPicPr>
          <p:cNvPr id="13" name="Picture 12" descr="A logo of a family&#10;&#10;Description automatically generated">
            <a:extLst>
              <a:ext uri="{FF2B5EF4-FFF2-40B4-BE49-F238E27FC236}">
                <a16:creationId xmlns:a16="http://schemas.microsoft.com/office/drawing/2014/main" id="{55F14966-A737-186B-1D78-595438B482A9}"/>
              </a:ext>
            </a:extLst>
          </p:cNvPr>
          <p:cNvPicPr>
            <a:picLocks noChangeAspect="1"/>
          </p:cNvPicPr>
          <p:nvPr>
            <p:custDataLst>
              <p:tags r:id="rId11"/>
            </p:custDataLst>
          </p:nvPr>
        </p:nvPicPr>
        <p:blipFill>
          <a:blip r:embed="rId21"/>
          <a:stretch>
            <a:fillRect/>
          </a:stretch>
        </p:blipFill>
        <p:spPr>
          <a:xfrm>
            <a:off x="1672588" y="6283086"/>
            <a:ext cx="635601" cy="618164"/>
          </a:xfrm>
          <a:prstGeom prst="rect">
            <a:avLst/>
          </a:prstGeom>
        </p:spPr>
      </p:pic>
      <p:pic>
        <p:nvPicPr>
          <p:cNvPr id="14" name="Picture 13" descr="Mohawk Council of Akwesasne">
            <a:extLst>
              <a:ext uri="{FF2B5EF4-FFF2-40B4-BE49-F238E27FC236}">
                <a16:creationId xmlns:a16="http://schemas.microsoft.com/office/drawing/2014/main" id="{E0F2B873-12E6-232A-1CC7-6BA13EEDFCE4}"/>
              </a:ext>
            </a:extLst>
          </p:cNvPr>
          <p:cNvPicPr>
            <a:picLocks noChangeAspect="1"/>
          </p:cNvPicPr>
          <p:nvPr>
            <p:custDataLst>
              <p:tags r:id="rId12"/>
            </p:custDataLst>
          </p:nvPr>
        </p:nvPicPr>
        <p:blipFill>
          <a:blip r:embed="rId22"/>
          <a:srcRect l="-262" t="10738" r="1338" b="10067"/>
          <a:stretch/>
        </p:blipFill>
        <p:spPr>
          <a:xfrm>
            <a:off x="2440990" y="6284589"/>
            <a:ext cx="1090159" cy="807207"/>
          </a:xfrm>
          <a:prstGeom prst="rect">
            <a:avLst/>
          </a:prstGeom>
        </p:spPr>
      </p:pic>
    </p:spTree>
    <p:extLst>
      <p:ext uri="{BB962C8B-B14F-4D97-AF65-F5344CB8AC3E}">
        <p14:creationId xmlns:p14="http://schemas.microsoft.com/office/powerpoint/2010/main" val="29026398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custDataLst>
              <p:tags r:id="rId1"/>
            </p:custDataLst>
          </p:nvPr>
        </p:nvSpPr>
        <p:spPr>
          <a:xfrm>
            <a:off x="4164177" y="6250536"/>
            <a:ext cx="8190243" cy="936750"/>
          </a:xfrm>
          <a:prstGeom prst="rect">
            <a:avLst/>
          </a:prstGeom>
        </p:spPr>
        <p:txBody>
          <a:bodyPr vert="horz" wrap="square" lIns="0" tIns="81024" rIns="0" bIns="0" rtlCol="0" anchor="t">
            <a:spAutoFit/>
          </a:bodyPr>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pPr marL="7938" marR="2646" algn="r">
              <a:lnSpc>
                <a:spcPts val="2862"/>
              </a:lnSpc>
              <a:spcBef>
                <a:spcPts val="638"/>
              </a:spcBef>
            </a:pPr>
            <a:r>
              <a:rPr lang="fr-CA" sz="2500" b="1" noProof="0" dirty="0">
                <a:solidFill>
                  <a:srgbClr val="1A7598"/>
                </a:solidFill>
                <a:latin typeface="Arial"/>
                <a:cs typeface="Arial"/>
              </a:rPr>
              <a:t>Inscrivez-vous à notre liste de diffusion! </a:t>
            </a:r>
            <a:endParaRPr lang="fr-CA" sz="2500" b="1" noProof="0" dirty="0">
              <a:solidFill>
                <a:srgbClr val="1A7598"/>
              </a:solidFill>
              <a:latin typeface="Arial" panose="020B0604020202020204" pitchFamily="34" charset="0"/>
              <a:cs typeface="Arial" panose="020B0604020202020204" pitchFamily="34" charset="0"/>
            </a:endParaRPr>
          </a:p>
          <a:p>
            <a:pPr marL="7938" marR="2646" algn="r">
              <a:lnSpc>
                <a:spcPts val="2862"/>
              </a:lnSpc>
              <a:spcBef>
                <a:spcPts val="638"/>
              </a:spcBef>
            </a:pPr>
            <a:r>
              <a:rPr lang="fr-CA" sz="2500" b="1" noProof="0" dirty="0">
                <a:solidFill>
                  <a:srgbClr val="1A7598"/>
                </a:solidFill>
                <a:latin typeface="Arial"/>
                <a:cs typeface="Arial"/>
              </a:rPr>
              <a:t>stlawrenceriverstrategy.com</a:t>
            </a:r>
            <a:endParaRPr lang="fr-CA" sz="2500" b="1" noProof="0" dirty="0">
              <a:solidFill>
                <a:srgbClr val="1A7598"/>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A75C64E-0AAC-A8A6-AB6C-FEC3A98CA74D}"/>
              </a:ext>
            </a:extLst>
          </p:cNvPr>
          <p:cNvPicPr>
            <a:picLocks noChangeAspect="1"/>
          </p:cNvPicPr>
          <p:nvPr>
            <p:custDataLst>
              <p:tags r:id="rId2"/>
            </p:custDataLst>
          </p:nvPr>
        </p:nvPicPr>
        <p:blipFill>
          <a:blip r:embed="rId6"/>
          <a:stretch>
            <a:fillRect/>
          </a:stretch>
        </p:blipFill>
        <p:spPr>
          <a:xfrm>
            <a:off x="451852" y="6247442"/>
            <a:ext cx="2268613" cy="1036174"/>
          </a:xfrm>
          <a:prstGeom prst="rect">
            <a:avLst/>
          </a:prstGeom>
        </p:spPr>
      </p:pic>
      <p:sp>
        <p:nvSpPr>
          <p:cNvPr id="9" name="object 3">
            <a:extLst>
              <a:ext uri="{FF2B5EF4-FFF2-40B4-BE49-F238E27FC236}">
                <a16:creationId xmlns:a16="http://schemas.microsoft.com/office/drawing/2014/main" id="{C664D9E5-5ABD-5E4E-2CBF-6E24B0F35508}"/>
              </a:ext>
            </a:extLst>
          </p:cNvPr>
          <p:cNvSpPr txBox="1"/>
          <p:nvPr>
            <p:custDataLst>
              <p:tags r:id="rId3"/>
            </p:custDataLst>
          </p:nvPr>
        </p:nvSpPr>
        <p:spPr>
          <a:xfrm>
            <a:off x="731745" y="844456"/>
            <a:ext cx="8190243" cy="7032436"/>
          </a:xfrm>
          <a:prstGeom prst="rect">
            <a:avLst/>
          </a:prstGeom>
        </p:spPr>
        <p:txBody>
          <a:bodyPr vert="horz" wrap="square" lIns="0" tIns="81024" rIns="0" bIns="0" rtlCol="0" anchor="t">
            <a:spAutoFit/>
          </a:bodyPr>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pPr marL="7938" marR="2646">
              <a:lnSpc>
                <a:spcPts val="2862"/>
              </a:lnSpc>
              <a:spcBef>
                <a:spcPts val="638"/>
              </a:spcBef>
            </a:pPr>
            <a:r>
              <a:rPr lang="fr-CA" sz="3333" b="1" noProof="0" dirty="0">
                <a:solidFill>
                  <a:srgbClr val="1A7598"/>
                </a:solidFill>
                <a:latin typeface="Arial"/>
                <a:cs typeface="Arial"/>
              </a:rPr>
              <a:t>Rejoignez nos sous-comités!</a:t>
            </a:r>
            <a:endParaRPr lang="fr-CA" sz="3333" b="1" noProof="0" dirty="0">
              <a:solidFill>
                <a:srgbClr val="1A7598"/>
              </a:solidFill>
              <a:latin typeface="Arial" panose="020B0604020202020204" pitchFamily="34" charset="0"/>
              <a:cs typeface="Arial" panose="020B0604020202020204" pitchFamily="34" charset="0"/>
            </a:endParaRPr>
          </a:p>
          <a:p>
            <a:pPr marL="7938" marR="2646">
              <a:lnSpc>
                <a:spcPts val="2862"/>
              </a:lnSpc>
              <a:spcBef>
                <a:spcPts val="638"/>
              </a:spcBef>
            </a:pPr>
            <a:endParaRPr lang="fr-CA" sz="3333" b="1" noProof="0" dirty="0">
              <a:solidFill>
                <a:srgbClr val="1A7598"/>
              </a:solidFill>
              <a:latin typeface="Arial"/>
              <a:cs typeface="Arial"/>
            </a:endParaRPr>
          </a:p>
          <a:p>
            <a:pPr marL="7938" marR="2646">
              <a:lnSpc>
                <a:spcPts val="2862"/>
              </a:lnSpc>
              <a:spcBef>
                <a:spcPts val="638"/>
              </a:spcBef>
            </a:pPr>
            <a:r>
              <a:rPr lang="fr-CA" sz="2500" b="1" noProof="0" dirty="0">
                <a:solidFill>
                  <a:srgbClr val="1A7598"/>
                </a:solidFill>
                <a:latin typeface="Arial"/>
                <a:cs typeface="Arial"/>
              </a:rPr>
              <a:t>Sous-comité sur les espèces aquatiques envahissantes</a:t>
            </a:r>
            <a:endParaRPr lang="fr-CA" sz="1138" noProof="0" dirty="0"/>
          </a:p>
          <a:p>
            <a:pPr marL="7938" marR="2646">
              <a:lnSpc>
                <a:spcPts val="2862"/>
              </a:lnSpc>
              <a:spcBef>
                <a:spcPts val="638"/>
              </a:spcBef>
            </a:pPr>
            <a:r>
              <a:rPr lang="fr-CA" sz="1875" noProof="0" dirty="0">
                <a:solidFill>
                  <a:srgbClr val="1A7598"/>
                </a:solidFill>
                <a:latin typeface="Arial"/>
                <a:cs typeface="Arial"/>
              </a:rPr>
              <a:t>Réunion de lancement: jeudi 19 juin, de 10h à 11h30 (en ligne)</a:t>
            </a:r>
          </a:p>
          <a:p>
            <a:pPr marL="7938" marR="2646">
              <a:lnSpc>
                <a:spcPts val="2862"/>
              </a:lnSpc>
              <a:spcBef>
                <a:spcPts val="638"/>
              </a:spcBef>
            </a:pPr>
            <a:r>
              <a:rPr lang="fr-CA" sz="1875" noProof="0" dirty="0">
                <a:solidFill>
                  <a:srgbClr val="1A7598"/>
                </a:solidFill>
                <a:latin typeface="Arial"/>
                <a:cs typeface="Arial"/>
              </a:rPr>
              <a:t>Courriel </a:t>
            </a:r>
            <a:r>
              <a:rPr lang="fr-CA" sz="1875" noProof="0" dirty="0">
                <a:solidFill>
                  <a:srgbClr val="1A7598"/>
                </a:solidFill>
                <a:latin typeface="Arial"/>
                <a:cs typeface="Arial"/>
                <a:hlinkClick r:id="rId7"/>
              </a:rPr>
              <a:t>ederochie@riverinstitute.ca</a:t>
            </a:r>
            <a:r>
              <a:rPr lang="fr-CA" sz="1875" noProof="0" dirty="0">
                <a:solidFill>
                  <a:srgbClr val="1A7598"/>
                </a:solidFill>
                <a:latin typeface="Arial"/>
                <a:cs typeface="Arial"/>
              </a:rPr>
              <a:t> or </a:t>
            </a:r>
            <a:r>
              <a:rPr lang="fr-CA" sz="1875" noProof="0" dirty="0">
                <a:solidFill>
                  <a:srgbClr val="1A7598"/>
                </a:solidFill>
                <a:latin typeface="Arial"/>
                <a:cs typeface="Arial"/>
                <a:hlinkClick r:id="rId8"/>
              </a:rPr>
              <a:t>ccharette@riverinstitute.ca</a:t>
            </a:r>
            <a:endParaRPr lang="fr-CA" sz="1875" noProof="0" dirty="0">
              <a:solidFill>
                <a:srgbClr val="1A7598"/>
              </a:solidFill>
              <a:latin typeface="Arial"/>
              <a:cs typeface="Arial"/>
            </a:endParaRPr>
          </a:p>
          <a:p>
            <a:pPr marL="7938" marR="2646">
              <a:lnSpc>
                <a:spcPts val="2862"/>
              </a:lnSpc>
              <a:spcBef>
                <a:spcPts val="638"/>
              </a:spcBef>
            </a:pPr>
            <a:endParaRPr lang="fr-CA" sz="1875" noProof="0" dirty="0">
              <a:solidFill>
                <a:srgbClr val="1A7598"/>
              </a:solidFill>
              <a:latin typeface="Arial"/>
              <a:cs typeface="Arial"/>
            </a:endParaRPr>
          </a:p>
          <a:p>
            <a:pPr marL="7938" marR="2646">
              <a:lnSpc>
                <a:spcPts val="2862"/>
              </a:lnSpc>
              <a:spcBef>
                <a:spcPts val="638"/>
              </a:spcBef>
            </a:pPr>
            <a:r>
              <a:rPr lang="fr-CA" sz="2500" b="1" noProof="0" dirty="0">
                <a:solidFill>
                  <a:srgbClr val="1A7598"/>
                </a:solidFill>
                <a:latin typeface="Arial"/>
                <a:cs typeface="Arial"/>
              </a:rPr>
              <a:t>Sous-comité sur l’eau</a:t>
            </a:r>
          </a:p>
          <a:p>
            <a:pPr marL="7938" marR="2646">
              <a:lnSpc>
                <a:spcPts val="2862"/>
              </a:lnSpc>
              <a:spcBef>
                <a:spcPts val="638"/>
              </a:spcBef>
            </a:pPr>
            <a:r>
              <a:rPr lang="fr-CA" sz="1875" noProof="0" dirty="0">
                <a:solidFill>
                  <a:srgbClr val="1A7598"/>
                </a:solidFill>
                <a:latin typeface="Arial"/>
                <a:cs typeface="Arial"/>
              </a:rPr>
              <a:t>Prochaine réunion: à déterminer</a:t>
            </a:r>
          </a:p>
          <a:p>
            <a:pPr marL="7938" marR="2646">
              <a:lnSpc>
                <a:spcPts val="2862"/>
              </a:lnSpc>
              <a:spcBef>
                <a:spcPts val="638"/>
              </a:spcBef>
            </a:pPr>
            <a:r>
              <a:rPr lang="fr-CA" sz="1875" noProof="0" dirty="0">
                <a:solidFill>
                  <a:srgbClr val="1A7598"/>
                </a:solidFill>
                <a:latin typeface="Arial"/>
                <a:cs typeface="Arial"/>
              </a:rPr>
              <a:t>Courriel: </a:t>
            </a:r>
            <a:r>
              <a:rPr lang="fr-CA" sz="1875" noProof="0" dirty="0">
                <a:solidFill>
                  <a:srgbClr val="1A7598"/>
                </a:solidFill>
                <a:latin typeface="Arial"/>
                <a:cs typeface="Arial"/>
                <a:hlinkClick r:id="rId7"/>
              </a:rPr>
              <a:t>ederochie@riverinstitute.ca</a:t>
            </a:r>
            <a:r>
              <a:rPr lang="fr-CA" sz="1875" noProof="0" dirty="0">
                <a:solidFill>
                  <a:srgbClr val="1A7598"/>
                </a:solidFill>
                <a:latin typeface="Arial"/>
                <a:cs typeface="Arial"/>
              </a:rPr>
              <a:t> pour plus d’information/ pour être ajouté à la liste de diffusion</a:t>
            </a:r>
          </a:p>
          <a:p>
            <a:pPr marL="7938" marR="2646">
              <a:lnSpc>
                <a:spcPts val="2862"/>
              </a:lnSpc>
              <a:spcBef>
                <a:spcPts val="638"/>
              </a:spcBef>
            </a:pPr>
            <a:r>
              <a:rPr lang="fr-CA" sz="1875" noProof="0" dirty="0">
                <a:solidFill>
                  <a:srgbClr val="1A7598"/>
                </a:solidFill>
                <a:latin typeface="Arial"/>
                <a:cs typeface="Arial"/>
              </a:rPr>
              <a:t> </a:t>
            </a:r>
          </a:p>
          <a:p>
            <a:pPr marL="7938" marR="2646">
              <a:lnSpc>
                <a:spcPts val="2862"/>
              </a:lnSpc>
              <a:spcBef>
                <a:spcPts val="638"/>
              </a:spcBef>
            </a:pPr>
            <a:endParaRPr lang="fr-CA" sz="1875" noProof="0" dirty="0">
              <a:solidFill>
                <a:srgbClr val="1A7598"/>
              </a:solidFill>
              <a:latin typeface="Arial"/>
              <a:cs typeface="Arial"/>
            </a:endParaRPr>
          </a:p>
          <a:p>
            <a:pPr marL="7938" marR="2646">
              <a:lnSpc>
                <a:spcPts val="2862"/>
              </a:lnSpc>
              <a:spcBef>
                <a:spcPts val="638"/>
              </a:spcBef>
            </a:pPr>
            <a:endParaRPr lang="fr-CA" sz="1875" noProof="0" dirty="0">
              <a:solidFill>
                <a:srgbClr val="1A7598"/>
              </a:solidFill>
              <a:latin typeface="Arial"/>
              <a:cs typeface="Arial"/>
            </a:endParaRPr>
          </a:p>
          <a:p>
            <a:pPr marL="7938" marR="2646">
              <a:lnSpc>
                <a:spcPts val="2862"/>
              </a:lnSpc>
              <a:spcBef>
                <a:spcPts val="638"/>
              </a:spcBef>
            </a:pPr>
            <a:endParaRPr lang="fr-CA" sz="1875" noProof="0" dirty="0">
              <a:solidFill>
                <a:srgbClr val="1A7598"/>
              </a:solidFill>
              <a:latin typeface="Arial"/>
              <a:cs typeface="Arial"/>
            </a:endParaRPr>
          </a:p>
          <a:p>
            <a:pPr marL="7938" marR="2646">
              <a:lnSpc>
                <a:spcPts val="2862"/>
              </a:lnSpc>
              <a:spcBef>
                <a:spcPts val="638"/>
              </a:spcBef>
            </a:pPr>
            <a:r>
              <a:rPr lang="fr-CA" sz="2500" b="1" noProof="0" dirty="0">
                <a:solidFill>
                  <a:srgbClr val="1A7598"/>
                </a:solidFill>
                <a:latin typeface="Arial"/>
                <a:cs typeface="Arial"/>
              </a:rPr>
              <a:t> </a:t>
            </a:r>
            <a:endParaRPr lang="fr-CA" sz="2500" b="1" noProof="0" dirty="0">
              <a:solidFill>
                <a:srgbClr val="1A7598"/>
              </a:solidFill>
              <a:latin typeface="Arial" panose="020B0604020202020204" pitchFamily="34" charset="0"/>
              <a:cs typeface="Arial" panose="020B0604020202020204" pitchFamily="34" charset="0"/>
            </a:endParaRPr>
          </a:p>
        </p:txBody>
      </p:sp>
      <p:sp>
        <p:nvSpPr>
          <p:cNvPr id="12" name="object 5">
            <a:extLst>
              <a:ext uri="{FF2B5EF4-FFF2-40B4-BE49-F238E27FC236}">
                <a16:creationId xmlns:a16="http://schemas.microsoft.com/office/drawing/2014/main" id="{7C68AD72-1A5B-B061-DF68-233C6ECCB8F6}"/>
              </a:ext>
            </a:extLst>
          </p:cNvPr>
          <p:cNvSpPr/>
          <p:nvPr>
            <p:custDataLst>
              <p:tags r:id="rId4"/>
            </p:custDataLst>
          </p:nvPr>
        </p:nvSpPr>
        <p:spPr>
          <a:xfrm>
            <a:off x="9064996" y="645038"/>
            <a:ext cx="3287083" cy="5422461"/>
          </a:xfrm>
          <a:prstGeom prst="rect">
            <a:avLst/>
          </a:prstGeom>
          <a:blipFill>
            <a:blip r:embed="rId9" cstate="print"/>
            <a:stretch>
              <a:fillRect/>
            </a:stretch>
          </a:blipFill>
        </p:spPr>
        <p:txBody>
          <a:bodyPr wrap="square" lIns="0" tIns="0" rIns="0" bIns="0" rtlCol="0"/>
          <a:ls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a:lstStyle>
          <a:p>
            <a:endParaRPr lang="fr-CA" sz="690" noProof="0" dirty="0"/>
          </a:p>
        </p:txBody>
      </p:sp>
    </p:spTree>
    <p:extLst>
      <p:ext uri="{BB962C8B-B14F-4D97-AF65-F5344CB8AC3E}">
        <p14:creationId xmlns:p14="http://schemas.microsoft.com/office/powerpoint/2010/main" val="3094674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object 3"/>
          <p:cNvSpPr txBox="1"/>
          <p:nvPr>
            <p:custDataLst>
              <p:tags r:id="rId1"/>
            </p:custDataLst>
          </p:nvPr>
        </p:nvSpPr>
        <p:spPr>
          <a:xfrm>
            <a:off x="6685138" y="555941"/>
            <a:ext cx="5512149" cy="1845945"/>
          </a:xfrm>
          <a:prstGeom prst="rect">
            <a:avLst/>
          </a:prstGeom>
        </p:spPr>
        <p:txBody>
          <a:bodyPr vert="horz" lIns="91440" tIns="45720" rIns="91440" bIns="45720" rtlCol="0" anchor="b">
            <a:normAutofit/>
          </a:bodyPr>
          <a:lstStyle/>
          <a:p>
            <a:pPr marL="12700" marR="5080" algn="ctr" rtl="0">
              <a:lnSpc>
                <a:spcPct val="90000"/>
              </a:lnSpc>
              <a:spcBef>
                <a:spcPct val="0"/>
              </a:spcBef>
              <a:spcAft>
                <a:spcPts val="600"/>
              </a:spcAft>
              <a:tabLst>
                <a:tab pos="2160905" algn="l"/>
              </a:tabLst>
            </a:pPr>
            <a:r>
              <a:rPr lang="fr-CA" sz="4500" b="1" spc="-10" noProof="0" dirty="0">
                <a:solidFill>
                  <a:srgbClr val="006CE6"/>
                </a:solidFill>
                <a:latin typeface="Work Sans Black"/>
                <a:ea typeface="+mj-ea"/>
              </a:rPr>
              <a:t>Messages clés</a:t>
            </a:r>
          </a:p>
        </p:txBody>
      </p:sp>
      <p:pic>
        <p:nvPicPr>
          <p:cNvPr id="10" name="object 5">
            <a:extLst>
              <a:ext uri="{FF2B5EF4-FFF2-40B4-BE49-F238E27FC236}">
                <a16:creationId xmlns:a16="http://schemas.microsoft.com/office/drawing/2014/main" id="{4B05E887-2FB7-2DC8-B55B-0F882A323D72}"/>
              </a:ext>
            </a:extLst>
          </p:cNvPr>
          <p:cNvPicPr/>
          <p:nvPr>
            <p:custDataLst>
              <p:tags r:id="rId2"/>
            </p:custDataLst>
          </p:nvPr>
        </p:nvPicPr>
        <p:blipFill>
          <a:blip r:embed="rId7" cstate="print"/>
          <a:srcRect t="13065" r="-6" b="-6"/>
          <a:stretch/>
        </p:blipFill>
        <p:spPr>
          <a:xfrm>
            <a:off x="2" y="1798"/>
            <a:ext cx="6349999" cy="7770602"/>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 name="object 4"/>
          <p:cNvSpPr txBox="1"/>
          <p:nvPr>
            <p:custDataLst>
              <p:tags r:id="rId3"/>
            </p:custDataLst>
          </p:nvPr>
        </p:nvSpPr>
        <p:spPr>
          <a:xfrm>
            <a:off x="6578600" y="2667000"/>
            <a:ext cx="5512149" cy="4253229"/>
          </a:xfrm>
          <a:prstGeom prst="rect">
            <a:avLst/>
          </a:prstGeom>
        </p:spPr>
        <p:txBody>
          <a:bodyPr vert="horz" lIns="91440" tIns="45720" rIns="91440" bIns="45720" rtlCol="0">
            <a:normAutofit/>
          </a:bodyPr>
          <a:lstStyle/>
          <a:p>
            <a:pPr marL="240665" indent="-228600" algn="l" rtl="0">
              <a:lnSpc>
                <a:spcPct val="90000"/>
              </a:lnSpc>
              <a:spcBef>
                <a:spcPts val="100"/>
              </a:spcBef>
              <a:buFont typeface="Arial" panose="020B0604020202020204" pitchFamily="34" charset="0"/>
              <a:buChar char="•"/>
              <a:tabLst>
                <a:tab pos="240665" algn="l"/>
              </a:tabLst>
            </a:pPr>
            <a:endParaRPr lang="fr-CA" sz="2000" kern="1200" noProof="0" dirty="0">
              <a:solidFill>
                <a:schemeClr val="tx1"/>
              </a:solidFill>
              <a:latin typeface="Work Sans" pitchFamily="2" charset="0"/>
              <a:ea typeface="+mn-ea"/>
              <a:cs typeface="+mn-cs"/>
            </a:endParaRPr>
          </a:p>
          <a:p>
            <a:pPr marL="12065" algn="l" rtl="0">
              <a:lnSpc>
                <a:spcPct val="90000"/>
              </a:lnSpc>
              <a:spcBef>
                <a:spcPts val="100"/>
              </a:spcBef>
              <a:tabLst>
                <a:tab pos="240665" algn="l"/>
              </a:tabLst>
            </a:pPr>
            <a:r>
              <a:rPr lang="fr-CA" sz="2400" b="1" kern="1200" noProof="0" dirty="0">
                <a:solidFill>
                  <a:srgbClr val="006BE7"/>
                </a:solidFill>
                <a:latin typeface="Work Sans" pitchFamily="2" charset="0"/>
                <a:ea typeface="+mn-ea"/>
                <a:cs typeface="+mn-cs"/>
              </a:rPr>
              <a:t>Appel à l’action :</a:t>
            </a:r>
          </a:p>
          <a:p>
            <a:pPr marL="240665" indent="-228600" algn="l" rtl="0">
              <a:lnSpc>
                <a:spcPct val="90000"/>
              </a:lnSpc>
              <a:spcBef>
                <a:spcPts val="100"/>
              </a:spcBef>
              <a:buFont typeface="Arial" panose="020B0604020202020204" pitchFamily="34" charset="0"/>
              <a:buChar char="•"/>
              <a:tabLst>
                <a:tab pos="240665" algn="l"/>
              </a:tabLst>
            </a:pPr>
            <a:endParaRPr lang="fr-CA" sz="2000" kern="1200" noProof="0" dirty="0">
              <a:solidFill>
                <a:schemeClr val="tx1"/>
              </a:solidFill>
              <a:latin typeface="Work Sans" pitchFamily="2" charset="0"/>
              <a:ea typeface="+mn-ea"/>
              <a:cs typeface="+mn-cs"/>
            </a:endParaRPr>
          </a:p>
          <a:p>
            <a:pPr marL="240665" indent="-228600" algn="l" rtl="0">
              <a:lnSpc>
                <a:spcPct val="90000"/>
              </a:lnSpc>
              <a:spcBef>
                <a:spcPts val="100"/>
              </a:spcBef>
              <a:buFont typeface="Arial" panose="020B0604020202020204" pitchFamily="34" charset="0"/>
              <a:buChar char="•"/>
              <a:tabLst>
                <a:tab pos="240665" algn="l"/>
              </a:tabLst>
            </a:pPr>
            <a:r>
              <a:rPr lang="fr-CA" sz="2400" kern="1200" noProof="0" dirty="0">
                <a:solidFill>
                  <a:schemeClr val="tx1"/>
                </a:solidFill>
                <a:latin typeface="Work Sans" pitchFamily="2" charset="0"/>
                <a:ea typeface="+mn-ea"/>
                <a:cs typeface="+mn-cs"/>
              </a:rPr>
              <a:t>Intégrer la complexité écologique dans les recherches et stratégies de conservation</a:t>
            </a:r>
          </a:p>
          <a:p>
            <a:pPr marL="240665" indent="-228600" algn="l" rtl="0">
              <a:lnSpc>
                <a:spcPct val="90000"/>
              </a:lnSpc>
              <a:spcBef>
                <a:spcPts val="100"/>
              </a:spcBef>
              <a:buFont typeface="Arial" panose="020B0604020202020204" pitchFamily="34" charset="0"/>
              <a:buChar char="•"/>
              <a:tabLst>
                <a:tab pos="240665" algn="l"/>
              </a:tabLst>
            </a:pPr>
            <a:endParaRPr lang="fr-CA" sz="2400" kern="1200" noProof="0" dirty="0">
              <a:solidFill>
                <a:schemeClr val="tx1"/>
              </a:solidFill>
              <a:latin typeface="Work Sans" pitchFamily="2" charset="0"/>
              <a:ea typeface="+mn-ea"/>
              <a:cs typeface="+mn-cs"/>
            </a:endParaRPr>
          </a:p>
          <a:p>
            <a:pPr marL="240665" indent="-228600" algn="l" rtl="0">
              <a:lnSpc>
                <a:spcPct val="90000"/>
              </a:lnSpc>
              <a:spcBef>
                <a:spcPts val="100"/>
              </a:spcBef>
              <a:buFont typeface="Arial" panose="020B0604020202020204" pitchFamily="34" charset="0"/>
              <a:buChar char="•"/>
              <a:tabLst>
                <a:tab pos="240665" algn="l"/>
              </a:tabLst>
            </a:pPr>
            <a:r>
              <a:rPr lang="fr-CA" sz="2400" kern="1200" noProof="0" dirty="0">
                <a:solidFill>
                  <a:schemeClr val="tx1"/>
                </a:solidFill>
                <a:latin typeface="Work Sans" pitchFamily="2" charset="0"/>
                <a:ea typeface="+mn-ea"/>
                <a:cs typeface="+mn-cs"/>
              </a:rPr>
              <a:t>Intégrer des approches holistiques</a:t>
            </a:r>
          </a:p>
          <a:p>
            <a:pPr marL="240665" indent="-228600" algn="l" rtl="0">
              <a:lnSpc>
                <a:spcPct val="90000"/>
              </a:lnSpc>
              <a:spcBef>
                <a:spcPts val="100"/>
              </a:spcBef>
              <a:buFont typeface="Arial" panose="020B0604020202020204" pitchFamily="34" charset="0"/>
              <a:buChar char="•"/>
              <a:tabLst>
                <a:tab pos="240665" algn="l"/>
              </a:tabLst>
            </a:pPr>
            <a:endParaRPr lang="fr-CA" sz="2400" kern="1200" noProof="0" dirty="0">
              <a:solidFill>
                <a:schemeClr val="tx1"/>
              </a:solidFill>
              <a:latin typeface="Work Sans" pitchFamily="2" charset="0"/>
              <a:ea typeface="+mn-ea"/>
              <a:cs typeface="+mn-cs"/>
            </a:endParaRPr>
          </a:p>
          <a:p>
            <a:pPr marL="240665" indent="-228600" algn="l" rtl="0">
              <a:lnSpc>
                <a:spcPct val="90000"/>
              </a:lnSpc>
              <a:spcBef>
                <a:spcPts val="100"/>
              </a:spcBef>
              <a:buFont typeface="Arial" panose="020B0604020202020204" pitchFamily="34" charset="0"/>
              <a:buChar char="•"/>
              <a:tabLst>
                <a:tab pos="240665" algn="l"/>
              </a:tabLst>
            </a:pPr>
            <a:r>
              <a:rPr lang="fr-CA" sz="2400" kern="1200" noProof="0" dirty="0">
                <a:solidFill>
                  <a:schemeClr val="tx1"/>
                </a:solidFill>
                <a:latin typeface="Work Sans" pitchFamily="2" charset="0"/>
                <a:ea typeface="+mn-ea"/>
                <a:cs typeface="+mn-cs"/>
              </a:rPr>
              <a:t>Encourager les liens entre les milieux de recherche et les ONG</a:t>
            </a:r>
          </a:p>
        </p:txBody>
      </p:sp>
      <p:sp>
        <p:nvSpPr>
          <p:cNvPr id="8" name="object 7">
            <a:extLst>
              <a:ext uri="{FF2B5EF4-FFF2-40B4-BE49-F238E27FC236}">
                <a16:creationId xmlns:a16="http://schemas.microsoft.com/office/drawing/2014/main" id="{4C786D62-C2EF-AAF1-8A47-51F44F09DB95}"/>
              </a:ext>
            </a:extLst>
          </p:cNvPr>
          <p:cNvSpPr txBox="1"/>
          <p:nvPr>
            <p:custDataLst>
              <p:tags r:id="rId4"/>
            </p:custDataLst>
          </p:nvPr>
        </p:nvSpPr>
        <p:spPr>
          <a:xfrm>
            <a:off x="177800" y="5486400"/>
            <a:ext cx="189865" cy="2100580"/>
          </a:xfrm>
          <a:prstGeom prst="rect">
            <a:avLst/>
          </a:prstGeom>
        </p:spPr>
        <p:txBody>
          <a:bodyPr vert="vert270" wrap="square" lIns="0" tIns="2540" rIns="0" bIns="0" rtlCol="0">
            <a:spAutoFit/>
          </a:bodyPr>
          <a:lstStyle/>
          <a:p>
            <a:pPr marL="12700">
              <a:lnSpc>
                <a:spcPct val="100000"/>
              </a:lnSpc>
              <a:spcBef>
                <a:spcPts val="20"/>
              </a:spcBef>
            </a:pPr>
            <a:r>
              <a:rPr lang="fr-CA" sz="1100" noProof="0" dirty="0">
                <a:solidFill>
                  <a:srgbClr val="FFFFFF"/>
                </a:solidFill>
                <a:latin typeface="Work Sans"/>
                <a:cs typeface="Work Sans"/>
              </a:rPr>
              <a:t>Photo</a:t>
            </a:r>
            <a:r>
              <a:rPr lang="fr-CA" sz="1100" spc="-30" noProof="0" dirty="0">
                <a:solidFill>
                  <a:srgbClr val="FFFFFF"/>
                </a:solidFill>
                <a:latin typeface="Work Sans"/>
                <a:cs typeface="Work Sans"/>
              </a:rPr>
              <a:t> </a:t>
            </a:r>
            <a:r>
              <a:rPr lang="fr-CA" sz="1100" noProof="0" dirty="0">
                <a:solidFill>
                  <a:srgbClr val="FFFFFF"/>
                </a:solidFill>
                <a:latin typeface="Work Sans"/>
                <a:cs typeface="Work Sans"/>
              </a:rPr>
              <a:t>by</a:t>
            </a:r>
            <a:r>
              <a:rPr lang="fr-CA" sz="1100" spc="-55" noProof="0" dirty="0">
                <a:solidFill>
                  <a:srgbClr val="FFFFFF"/>
                </a:solidFill>
                <a:latin typeface="Work Sans"/>
                <a:cs typeface="Work Sans"/>
              </a:rPr>
              <a:t> </a:t>
            </a:r>
            <a:r>
              <a:rPr lang="fr-CA" sz="1100" noProof="0" dirty="0">
                <a:solidFill>
                  <a:srgbClr val="FFFFFF"/>
                </a:solidFill>
                <a:latin typeface="Work Sans"/>
                <a:cs typeface="Work Sans"/>
              </a:rPr>
              <a:t>Stephany</a:t>
            </a:r>
            <a:r>
              <a:rPr lang="fr-CA" sz="1100" spc="-60" noProof="0" dirty="0">
                <a:solidFill>
                  <a:srgbClr val="FFFFFF"/>
                </a:solidFill>
                <a:latin typeface="Work Sans"/>
                <a:cs typeface="Work Sans"/>
              </a:rPr>
              <a:t> </a:t>
            </a:r>
            <a:r>
              <a:rPr lang="fr-CA" sz="1100" spc="-10" noProof="0" dirty="0">
                <a:solidFill>
                  <a:srgbClr val="FFFFFF"/>
                </a:solidFill>
                <a:latin typeface="Work Sans"/>
                <a:cs typeface="Work Sans"/>
              </a:rPr>
              <a:t>Hildebrand</a:t>
            </a:r>
            <a:endParaRPr lang="fr-CA" sz="1100" noProof="0" dirty="0">
              <a:latin typeface="Work Sans"/>
              <a:cs typeface="Work Sans"/>
            </a:endParaRPr>
          </a:p>
        </p:txBody>
      </p:sp>
      <p:sp>
        <p:nvSpPr>
          <p:cNvPr id="5" name="TextBox 4">
            <a:extLst>
              <a:ext uri="{FF2B5EF4-FFF2-40B4-BE49-F238E27FC236}">
                <a16:creationId xmlns:a16="http://schemas.microsoft.com/office/drawing/2014/main" id="{4234E4FA-9FE3-505D-521F-544A9FBD8DAD}"/>
              </a:ext>
            </a:extLst>
          </p:cNvPr>
          <p:cNvSpPr txBox="1"/>
          <p:nvPr/>
        </p:nvSpPr>
        <p:spPr>
          <a:xfrm>
            <a:off x="377825" y="5324376"/>
            <a:ext cx="5295265" cy="2308324"/>
          </a:xfrm>
          <a:prstGeom prst="rect">
            <a:avLst/>
          </a:prstGeom>
          <a:noFill/>
        </p:spPr>
        <p:txBody>
          <a:bodyPr wrap="square">
            <a:spAutoFit/>
          </a:bodyPr>
          <a:lstStyle/>
          <a:p>
            <a:pPr marL="12065" algn="ctr" rtl="0">
              <a:lnSpc>
                <a:spcPct val="90000"/>
              </a:lnSpc>
              <a:spcBef>
                <a:spcPts val="100"/>
              </a:spcBef>
              <a:tabLst>
                <a:tab pos="240665" algn="l"/>
              </a:tabLst>
            </a:pPr>
            <a:r>
              <a:rPr lang="fr-CA" sz="3200" b="1" kern="1200" noProof="0" dirty="0">
                <a:solidFill>
                  <a:schemeClr val="bg1"/>
                </a:solidFill>
                <a:latin typeface="Work Sans Medium" pitchFamily="2" charset="0"/>
                <a:ea typeface="+mn-ea"/>
                <a:cs typeface="+mn-cs"/>
              </a:rPr>
              <a:t>Les impacts des espèces envahissantes dépendent fortement du contexte environnemental</a:t>
            </a:r>
            <a:endParaRPr lang="fr-CA" sz="3200" kern="1200" noProof="0" dirty="0">
              <a:solidFill>
                <a:schemeClr val="bg1"/>
              </a:solidFill>
              <a:latin typeface="Work Sans" pitchFamily="2" charset="0"/>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wearing life jackets and masks&#10;&#10;Description automatically generated">
            <a:extLst>
              <a:ext uri="{FF2B5EF4-FFF2-40B4-BE49-F238E27FC236}">
                <a16:creationId xmlns:a16="http://schemas.microsoft.com/office/drawing/2014/main" id="{E1C4CC3F-5EF5-940E-FFBB-E243C704C7B2}"/>
              </a:ext>
            </a:extLst>
          </p:cNvPr>
          <p:cNvPicPr>
            <a:picLocks noChangeAspect="1"/>
          </p:cNvPicPr>
          <p:nvPr>
            <p:custDataLst>
              <p:tags r:id="rId1"/>
            </p:custDataLst>
          </p:nvPr>
        </p:nvPicPr>
        <p:blipFill rotWithShape="1">
          <a:blip r:embed="rId18" cstate="print">
            <a:extLst>
              <a:ext uri="{28A0092B-C50C-407E-A947-70E740481C1C}">
                <a14:useLocalDpi xmlns:a14="http://schemas.microsoft.com/office/drawing/2010/main" val="0"/>
              </a:ext>
            </a:extLst>
          </a:blip>
          <a:srcRect r="2048"/>
          <a:stretch/>
        </p:blipFill>
        <p:spPr>
          <a:xfrm>
            <a:off x="5468183" y="-15662"/>
            <a:ext cx="4136719" cy="2425523"/>
          </a:xfrm>
          <a:prstGeom prst="rect">
            <a:avLst/>
          </a:prstGeom>
        </p:spPr>
      </p:pic>
      <p:pic>
        <p:nvPicPr>
          <p:cNvPr id="18" name="Picture 17">
            <a:extLst>
              <a:ext uri="{FF2B5EF4-FFF2-40B4-BE49-F238E27FC236}">
                <a16:creationId xmlns:a16="http://schemas.microsoft.com/office/drawing/2014/main" id="{8734C5BF-BA26-0A9B-F8B5-222D60ED0B28}"/>
              </a:ext>
            </a:extLst>
          </p:cNvPr>
          <p:cNvPicPr>
            <a:picLocks noChangeAspect="1"/>
          </p:cNvPicPr>
          <p:nvPr>
            <p:custDataLst>
              <p:tags r:id="rId2"/>
            </p:custDataLst>
          </p:nvPr>
        </p:nvPicPr>
        <p:blipFill>
          <a:blip r:embed="rId19"/>
          <a:stretch>
            <a:fillRect/>
          </a:stretch>
        </p:blipFill>
        <p:spPr>
          <a:xfrm>
            <a:off x="2687410" y="2223228"/>
            <a:ext cx="2925694" cy="2194271"/>
          </a:xfrm>
          <a:prstGeom prst="rect">
            <a:avLst/>
          </a:prstGeom>
        </p:spPr>
      </p:pic>
      <p:pic>
        <p:nvPicPr>
          <p:cNvPr id="8" name="Picture 7">
            <a:extLst>
              <a:ext uri="{FF2B5EF4-FFF2-40B4-BE49-F238E27FC236}">
                <a16:creationId xmlns:a16="http://schemas.microsoft.com/office/drawing/2014/main" id="{1C1A8208-FBE9-F60F-ACBC-AE956BB038ED}"/>
              </a:ext>
            </a:extLst>
          </p:cNvPr>
          <p:cNvPicPr>
            <a:picLocks noChangeAspect="1"/>
          </p:cNvPicPr>
          <p:nvPr>
            <p:custDataLst>
              <p:tags r:id="rId3"/>
            </p:custDataLst>
          </p:nvPr>
        </p:nvPicPr>
        <p:blipFill>
          <a:blip r:embed="rId20"/>
          <a:stretch>
            <a:fillRect/>
          </a:stretch>
        </p:blipFill>
        <p:spPr>
          <a:xfrm>
            <a:off x="3028155" y="4163568"/>
            <a:ext cx="2844530" cy="3786170"/>
          </a:xfrm>
          <a:prstGeom prst="rect">
            <a:avLst/>
          </a:prstGeom>
        </p:spPr>
      </p:pic>
      <p:pic>
        <p:nvPicPr>
          <p:cNvPr id="10" name="Picture 9">
            <a:extLst>
              <a:ext uri="{FF2B5EF4-FFF2-40B4-BE49-F238E27FC236}">
                <a16:creationId xmlns:a16="http://schemas.microsoft.com/office/drawing/2014/main" id="{04F1E1E1-B8D7-5E5D-9C43-FD06ABA68B68}"/>
              </a:ext>
            </a:extLst>
          </p:cNvPr>
          <p:cNvPicPr>
            <a:picLocks noChangeAspect="1"/>
          </p:cNvPicPr>
          <p:nvPr>
            <p:custDataLst>
              <p:tags r:id="rId4"/>
            </p:custDataLst>
          </p:nvPr>
        </p:nvPicPr>
        <p:blipFill>
          <a:blip r:embed="rId21"/>
          <a:stretch>
            <a:fillRect/>
          </a:stretch>
        </p:blipFill>
        <p:spPr>
          <a:xfrm>
            <a:off x="5611403" y="4903186"/>
            <a:ext cx="3973660" cy="2980244"/>
          </a:xfrm>
          <a:prstGeom prst="rect">
            <a:avLst/>
          </a:prstGeom>
        </p:spPr>
      </p:pic>
      <p:pic>
        <p:nvPicPr>
          <p:cNvPr id="14" name="Content Placeholder 8" descr="A group of people on a boat&#10;&#10;Description automatically generated">
            <a:extLst>
              <a:ext uri="{FF2B5EF4-FFF2-40B4-BE49-F238E27FC236}">
                <a16:creationId xmlns:a16="http://schemas.microsoft.com/office/drawing/2014/main" id="{38DAD755-F5D2-8265-9D90-15E5D8D5A161}"/>
              </a:ext>
            </a:extLst>
          </p:cNvPr>
          <p:cNvPicPr>
            <a:picLocks noGrp="1" noChangeAspect="1"/>
          </p:cNvPicPr>
          <p:nvPr>
            <p:ph sz="half" idx="1"/>
            <p:custDataLst>
              <p:tags r:id="rId5"/>
            </p:custDataLst>
          </p:nvPr>
        </p:nvPicPr>
        <p:blipFill>
          <a:blip r:embed="rId22" cstate="print">
            <a:extLst>
              <a:ext uri="{28A0092B-C50C-407E-A947-70E740481C1C}">
                <a14:useLocalDpi xmlns:a14="http://schemas.microsoft.com/office/drawing/2010/main" val="0"/>
              </a:ext>
            </a:extLst>
          </a:blip>
          <a:stretch>
            <a:fillRect/>
          </a:stretch>
        </p:blipFill>
        <p:spPr>
          <a:xfrm>
            <a:off x="-2083571" y="4049637"/>
            <a:ext cx="5111726" cy="3833792"/>
          </a:xfrm>
        </p:spPr>
      </p:pic>
      <p:pic>
        <p:nvPicPr>
          <p:cNvPr id="15" name="Picture 14">
            <a:extLst>
              <a:ext uri="{FF2B5EF4-FFF2-40B4-BE49-F238E27FC236}">
                <a16:creationId xmlns:a16="http://schemas.microsoft.com/office/drawing/2014/main" id="{2D4790E3-48E0-A57E-38A8-A86496403EEE}"/>
              </a:ext>
            </a:extLst>
          </p:cNvPr>
          <p:cNvPicPr>
            <a:picLocks noChangeAspect="1"/>
          </p:cNvPicPr>
          <p:nvPr>
            <p:custDataLst>
              <p:tags r:id="rId6"/>
            </p:custDataLst>
          </p:nvPr>
        </p:nvPicPr>
        <p:blipFill>
          <a:blip r:embed="rId23"/>
          <a:stretch>
            <a:fillRect/>
          </a:stretch>
        </p:blipFill>
        <p:spPr>
          <a:xfrm>
            <a:off x="2128546" y="-59032"/>
            <a:ext cx="3454244" cy="2302829"/>
          </a:xfrm>
          <a:prstGeom prst="rect">
            <a:avLst/>
          </a:prstGeom>
        </p:spPr>
      </p:pic>
      <p:pic>
        <p:nvPicPr>
          <p:cNvPr id="20" name="Picture 19" descr="A group of people on a boat&#10;&#10;Description automatically generated">
            <a:extLst>
              <a:ext uri="{FF2B5EF4-FFF2-40B4-BE49-F238E27FC236}">
                <a16:creationId xmlns:a16="http://schemas.microsoft.com/office/drawing/2014/main" id="{A9691D79-3F90-88C0-6E8C-9E6C5045883E}"/>
              </a:ext>
            </a:extLst>
          </p:cNvPr>
          <p:cNvPicPr>
            <a:picLocks noChangeAspect="1"/>
          </p:cNvPicPr>
          <p:nvPr>
            <p:custDataLst>
              <p:tags r:id="rId7"/>
            </p:custDataLst>
          </p:nvPr>
        </p:nvPicPr>
        <p:blipFill>
          <a:blip r:embed="rId24" cstate="print">
            <a:extLst>
              <a:ext uri="{28A0092B-C50C-407E-A947-70E740481C1C}">
                <a14:useLocalDpi xmlns:a14="http://schemas.microsoft.com/office/drawing/2010/main" val="0"/>
              </a:ext>
            </a:extLst>
          </a:blip>
          <a:stretch>
            <a:fillRect/>
          </a:stretch>
        </p:blipFill>
        <p:spPr>
          <a:xfrm>
            <a:off x="-65854" y="-60803"/>
            <a:ext cx="3094009" cy="4125345"/>
          </a:xfrm>
          <a:prstGeom prst="rect">
            <a:avLst/>
          </a:prstGeom>
        </p:spPr>
      </p:pic>
      <p:pic>
        <p:nvPicPr>
          <p:cNvPr id="11" name="Picture 10">
            <a:extLst>
              <a:ext uri="{FF2B5EF4-FFF2-40B4-BE49-F238E27FC236}">
                <a16:creationId xmlns:a16="http://schemas.microsoft.com/office/drawing/2014/main" id="{80E0A7FB-74A6-EF70-D240-13EA6D93567C}"/>
              </a:ext>
            </a:extLst>
          </p:cNvPr>
          <p:cNvPicPr>
            <a:picLocks noChangeAspect="1"/>
          </p:cNvPicPr>
          <p:nvPr>
            <p:custDataLst>
              <p:tags r:id="rId8"/>
            </p:custDataLst>
          </p:nvPr>
        </p:nvPicPr>
        <p:blipFill rotWithShape="1">
          <a:blip r:embed="rId25"/>
          <a:srcRect r="3" b="1482"/>
          <a:stretch/>
        </p:blipFill>
        <p:spPr>
          <a:xfrm>
            <a:off x="5598100" y="2389293"/>
            <a:ext cx="4006802" cy="2960648"/>
          </a:xfrm>
          <a:prstGeom prst="rect">
            <a:avLst/>
          </a:prstGeom>
        </p:spPr>
      </p:pic>
      <p:sp>
        <p:nvSpPr>
          <p:cNvPr id="21" name="Content Placeholder 3">
            <a:extLst>
              <a:ext uri="{FF2B5EF4-FFF2-40B4-BE49-F238E27FC236}">
                <a16:creationId xmlns:a16="http://schemas.microsoft.com/office/drawing/2014/main" id="{47A20775-EF03-AFC3-606F-F4A07363E625}"/>
              </a:ext>
            </a:extLst>
          </p:cNvPr>
          <p:cNvSpPr txBox="1">
            <a:spLocks/>
          </p:cNvSpPr>
          <p:nvPr>
            <p:custDataLst>
              <p:tags r:id="rId9"/>
            </p:custDataLst>
          </p:nvPr>
        </p:nvSpPr>
        <p:spPr>
          <a:xfrm>
            <a:off x="9549649" y="394910"/>
            <a:ext cx="3174936" cy="1405021"/>
          </a:xfrm>
          <a:prstGeom prst="rect">
            <a:avLst/>
          </a:prstGeom>
        </p:spPr>
        <p:txBody>
          <a:bodyPr vert="horz" lIns="95250" tIns="47625" rIns="95250" bIns="47625"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30000"/>
              </a:lnSpc>
              <a:buNone/>
            </a:pPr>
            <a:r>
              <a:rPr lang="fr-CA" sz="4500" b="1" spc="-10" noProof="0" dirty="0">
                <a:solidFill>
                  <a:srgbClr val="006BE7"/>
                </a:solidFill>
                <a:latin typeface="Work Sans Black"/>
                <a:ea typeface="+mj-ea"/>
              </a:rPr>
              <a:t>Merci! </a:t>
            </a:r>
          </a:p>
          <a:p>
            <a:pPr marL="0" indent="0" algn="ctr">
              <a:lnSpc>
                <a:spcPct val="130000"/>
              </a:lnSpc>
              <a:buNone/>
            </a:pPr>
            <a:endParaRPr lang="fr-CA" sz="4167" b="1" noProof="0" dirty="0">
              <a:latin typeface="Work Sans" panose="00000500000000000000" pitchFamily="50" charset="0"/>
            </a:endParaRPr>
          </a:p>
          <a:p>
            <a:endParaRPr lang="fr-CA" sz="2083" noProof="0" dirty="0">
              <a:latin typeface="Work Sans" panose="00000500000000000000" pitchFamily="50" charset="0"/>
            </a:endParaRPr>
          </a:p>
        </p:txBody>
      </p:sp>
      <p:pic>
        <p:nvPicPr>
          <p:cNvPr id="22" name="Picture 21" descr="A red and white logo with a black background&#10;&#10;Description automatically generated">
            <a:extLst>
              <a:ext uri="{FF2B5EF4-FFF2-40B4-BE49-F238E27FC236}">
                <a16:creationId xmlns:a16="http://schemas.microsoft.com/office/drawing/2014/main" id="{CE5F76A5-DD30-A5F7-34D5-92BB4BC2978E}"/>
              </a:ext>
            </a:extLst>
          </p:cNvPr>
          <p:cNvPicPr>
            <a:picLocks noChangeAspect="1"/>
          </p:cNvPicPr>
          <p:nvPr>
            <p:custDataLst>
              <p:tags r:id="rId10"/>
            </p:custDataLst>
          </p:nvPr>
        </p:nvPicPr>
        <p:blipFill>
          <a:blip r:embed="rId26">
            <a:extLst>
              <a:ext uri="{28A0092B-C50C-407E-A947-70E740481C1C}">
                <a14:useLocalDpi xmlns:a14="http://schemas.microsoft.com/office/drawing/2010/main" val="0"/>
              </a:ext>
            </a:extLst>
          </a:blip>
          <a:stretch>
            <a:fillRect/>
          </a:stretch>
        </p:blipFill>
        <p:spPr>
          <a:xfrm>
            <a:off x="10482384" y="6947427"/>
            <a:ext cx="1260294" cy="609142"/>
          </a:xfrm>
          <a:prstGeom prst="rect">
            <a:avLst/>
          </a:prstGeom>
        </p:spPr>
      </p:pic>
      <p:pic>
        <p:nvPicPr>
          <p:cNvPr id="23" name="Picture 22" descr="A black background with a black square&#10;&#10;Description automatically generated with medium confidence">
            <a:extLst>
              <a:ext uri="{FF2B5EF4-FFF2-40B4-BE49-F238E27FC236}">
                <a16:creationId xmlns:a16="http://schemas.microsoft.com/office/drawing/2014/main" id="{1803E3EE-A9B4-F457-A959-7F6768F9A729}"/>
              </a:ext>
            </a:extLst>
          </p:cNvPr>
          <p:cNvPicPr>
            <a:picLocks noChangeAspect="1"/>
          </p:cNvPicPr>
          <p:nvPr>
            <p:custDataLst>
              <p:tags r:id="rId11"/>
            </p:custDataLst>
          </p:nvPr>
        </p:nvPicPr>
        <p:blipFill>
          <a:blip r:embed="rId27" cstate="print">
            <a:extLst>
              <a:ext uri="{28A0092B-C50C-407E-A947-70E740481C1C}">
                <a14:useLocalDpi xmlns:a14="http://schemas.microsoft.com/office/drawing/2010/main" val="0"/>
              </a:ext>
            </a:extLst>
          </a:blip>
          <a:stretch>
            <a:fillRect/>
          </a:stretch>
        </p:blipFill>
        <p:spPr>
          <a:xfrm>
            <a:off x="10362766" y="5622984"/>
            <a:ext cx="1499530" cy="603977"/>
          </a:xfrm>
          <a:prstGeom prst="rect">
            <a:avLst/>
          </a:prstGeom>
        </p:spPr>
      </p:pic>
      <p:pic>
        <p:nvPicPr>
          <p:cNvPr id="24" name="Picture 23" descr="A blue text on a black background&#10;&#10;Description automatically generated">
            <a:extLst>
              <a:ext uri="{FF2B5EF4-FFF2-40B4-BE49-F238E27FC236}">
                <a16:creationId xmlns:a16="http://schemas.microsoft.com/office/drawing/2014/main" id="{D87F3F13-066C-CB83-9595-F914ED704B43}"/>
              </a:ext>
            </a:extLst>
          </p:cNvPr>
          <p:cNvPicPr>
            <a:picLocks noChangeAspect="1"/>
          </p:cNvPicPr>
          <p:nvPr>
            <p:custDataLst>
              <p:tags r:id="rId12"/>
            </p:custDataLst>
          </p:nvPr>
        </p:nvPicPr>
        <p:blipFill>
          <a:blip r:embed="rId28" cstate="print">
            <a:extLst>
              <a:ext uri="{28A0092B-C50C-407E-A947-70E740481C1C}">
                <a14:useLocalDpi xmlns:a14="http://schemas.microsoft.com/office/drawing/2010/main" val="0"/>
              </a:ext>
            </a:extLst>
          </a:blip>
          <a:stretch>
            <a:fillRect/>
          </a:stretch>
        </p:blipFill>
        <p:spPr>
          <a:xfrm>
            <a:off x="10212319" y="6226961"/>
            <a:ext cx="1800424" cy="540127"/>
          </a:xfrm>
          <a:prstGeom prst="rect">
            <a:avLst/>
          </a:prstGeom>
        </p:spPr>
      </p:pic>
      <p:sp>
        <p:nvSpPr>
          <p:cNvPr id="25" name="TextBox 24">
            <a:extLst>
              <a:ext uri="{FF2B5EF4-FFF2-40B4-BE49-F238E27FC236}">
                <a16:creationId xmlns:a16="http://schemas.microsoft.com/office/drawing/2014/main" id="{B0CF90DE-ACF9-F1DD-F216-78EBAF48741C}"/>
              </a:ext>
            </a:extLst>
          </p:cNvPr>
          <p:cNvSpPr txBox="1"/>
          <p:nvPr>
            <p:custDataLst>
              <p:tags r:id="rId13"/>
            </p:custDataLst>
          </p:nvPr>
        </p:nvSpPr>
        <p:spPr>
          <a:xfrm>
            <a:off x="10012588" y="5059386"/>
            <a:ext cx="2687411" cy="523220"/>
          </a:xfrm>
          <a:prstGeom prst="rect">
            <a:avLst/>
          </a:prstGeom>
          <a:noFill/>
        </p:spPr>
        <p:txBody>
          <a:bodyPr wrap="square" rtlCol="0">
            <a:spAutoFit/>
          </a:bodyPr>
          <a:lstStyle/>
          <a:p>
            <a:r>
              <a:rPr lang="fr-CA" sz="2800" b="1" kern="1200" spc="-10" noProof="0" dirty="0">
                <a:solidFill>
                  <a:srgbClr val="006BE7"/>
                </a:solidFill>
                <a:latin typeface="Work Sans Black"/>
                <a:ea typeface="+mj-ea"/>
                <a:cs typeface="+mn-cs"/>
              </a:rPr>
              <a:t>Financement</a:t>
            </a:r>
          </a:p>
        </p:txBody>
      </p:sp>
      <p:pic>
        <p:nvPicPr>
          <p:cNvPr id="5" name="object 10">
            <a:extLst>
              <a:ext uri="{FF2B5EF4-FFF2-40B4-BE49-F238E27FC236}">
                <a16:creationId xmlns:a16="http://schemas.microsoft.com/office/drawing/2014/main" id="{91ECD4C3-AAC1-6E78-9900-144669124A65}"/>
              </a:ext>
            </a:extLst>
          </p:cNvPr>
          <p:cNvPicPr/>
          <p:nvPr>
            <p:custDataLst>
              <p:tags r:id="rId14"/>
            </p:custDataLst>
          </p:nvPr>
        </p:nvPicPr>
        <p:blipFill>
          <a:blip r:embed="rId29" cstate="print"/>
          <a:stretch>
            <a:fillRect/>
          </a:stretch>
        </p:blipFill>
        <p:spPr>
          <a:xfrm>
            <a:off x="10483787" y="2736314"/>
            <a:ext cx="1306661" cy="1299847"/>
          </a:xfrm>
          <a:prstGeom prst="rect">
            <a:avLst/>
          </a:prstGeom>
        </p:spPr>
      </p:pic>
      <p:sp>
        <p:nvSpPr>
          <p:cNvPr id="9" name="ZoneTexte 8">
            <a:extLst>
              <a:ext uri="{FF2B5EF4-FFF2-40B4-BE49-F238E27FC236}">
                <a16:creationId xmlns:a16="http://schemas.microsoft.com/office/drawing/2014/main" id="{40E00901-51F9-C897-5089-0A01B9070084}"/>
              </a:ext>
            </a:extLst>
          </p:cNvPr>
          <p:cNvSpPr txBox="1"/>
          <p:nvPr>
            <p:custDataLst>
              <p:tags r:id="rId15"/>
            </p:custDataLst>
          </p:nvPr>
        </p:nvSpPr>
        <p:spPr>
          <a:xfrm>
            <a:off x="9629941" y="4247550"/>
            <a:ext cx="3014352" cy="348365"/>
          </a:xfrm>
          <a:prstGeom prst="rect">
            <a:avLst/>
          </a:prstGeom>
          <a:noFill/>
        </p:spPr>
        <p:txBody>
          <a:bodyPr wrap="square">
            <a:spAutoFit/>
          </a:bodyPr>
          <a:lstStyle/>
          <a:p>
            <a:pPr marL="12700" marR="5080">
              <a:lnSpc>
                <a:spcPct val="110900"/>
              </a:lnSpc>
              <a:spcBef>
                <a:spcPts val="100"/>
              </a:spcBef>
            </a:pPr>
            <a:r>
              <a:rPr lang="fr-CA" sz="1600" b="1" spc="-10" noProof="0" dirty="0">
                <a:solidFill>
                  <a:srgbClr val="006BE7"/>
                </a:solidFill>
                <a:latin typeface="Work Sans"/>
                <a:cs typeface="Work Sans"/>
                <a:hlinkClick r:id="rId30"/>
              </a:rPr>
              <a:t>ccharette@riverinstitute.ca</a:t>
            </a:r>
            <a:endParaRPr lang="fr-CA" sz="1600" noProof="0" dirty="0">
              <a:latin typeface="Work Sans"/>
              <a:cs typeface="Work Sans"/>
            </a:endParaRPr>
          </a:p>
        </p:txBody>
      </p:sp>
    </p:spTree>
    <p:extLst>
      <p:ext uri="{BB962C8B-B14F-4D97-AF65-F5344CB8AC3E}">
        <p14:creationId xmlns:p14="http://schemas.microsoft.com/office/powerpoint/2010/main" val="3570769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UM" val="1"/>
</p:tagLst>
</file>

<file path=ppt/tags/tag2.xml><?xml version="1.0" encoding="utf-8"?>
<p:tagLst xmlns:a="http://schemas.openxmlformats.org/drawingml/2006/main" xmlns:r="http://schemas.openxmlformats.org/officeDocument/2006/relationships" xmlns:p="http://schemas.openxmlformats.org/presentationml/2006/main">
  <p:tag name="NUM" val="2"/>
</p:tagLst>
</file>

<file path=ppt/tags/tag3.xml><?xml version="1.0" encoding="utf-8"?>
<p:tagLst xmlns:a="http://schemas.openxmlformats.org/drawingml/2006/main" xmlns:r="http://schemas.openxmlformats.org/officeDocument/2006/relationships" xmlns:p="http://schemas.openxmlformats.org/presentationml/2006/main">
  <p:tag name="NUM" val="3"/>
</p:tagLst>
</file>

<file path=ppt/tags/tag4.xml><?xml version="1.0" encoding="utf-8"?>
<p:tagLst xmlns:a="http://schemas.openxmlformats.org/drawingml/2006/main" xmlns:r="http://schemas.openxmlformats.org/officeDocument/2006/relationships" xmlns:p="http://schemas.openxmlformats.org/presentationml/2006/main">
  <p:tag name="NUM" val="4"/>
</p:tagLst>
</file>

<file path=ppt/tags/tag5.xml><?xml version="1.0" encoding="utf-8"?>
<p:tagLst xmlns:a="http://schemas.openxmlformats.org/drawingml/2006/main" xmlns:r="http://schemas.openxmlformats.org/officeDocument/2006/relationships" xmlns:p="http://schemas.openxmlformats.org/presentationml/2006/main">
  <p:tag name="NUM" val="5"/>
</p:tagLst>
</file>

<file path=ppt/tags/tag6.xml><?xml version="1.0" encoding="utf-8"?>
<p:tagLst xmlns:a="http://schemas.openxmlformats.org/drawingml/2006/main" xmlns:r="http://schemas.openxmlformats.org/officeDocument/2006/relationships" xmlns:p="http://schemas.openxmlformats.org/presentationml/2006/main">
  <p:tag name="NUM" val="1"/>
</p:tagLst>
</file>

<file path=ppt/tags/tag7.xml><?xml version="1.0" encoding="utf-8"?>
<p:tagLst xmlns:a="http://schemas.openxmlformats.org/drawingml/2006/main" xmlns:r="http://schemas.openxmlformats.org/officeDocument/2006/relationships" xmlns:p="http://schemas.openxmlformats.org/presentationml/2006/main">
  <p:tag name="NUM" val="2"/>
</p:tagLst>
</file>

<file path=ppt/tags/tag8.xml><?xml version="1.0" encoding="utf-8"?>
<p:tagLst xmlns:a="http://schemas.openxmlformats.org/drawingml/2006/main" xmlns:r="http://schemas.openxmlformats.org/officeDocument/2006/relationships" xmlns:p="http://schemas.openxmlformats.org/presentationml/2006/main">
  <p:tag name="NUM" val="3"/>
</p:tagLst>
</file>

<file path=ppt/tags/tag9.xml><?xml version="1.0" encoding="utf-8"?>
<p:tagLst xmlns:a="http://schemas.openxmlformats.org/drawingml/2006/main" xmlns:r="http://schemas.openxmlformats.org/officeDocument/2006/relationships" xmlns:p="http://schemas.openxmlformats.org/presentationml/2006/main">
  <p:tag name="NUM" val="4"/>
</p:tagLst>
</file>

<file path=ppt/tags/tag10.xml><?xml version="1.0" encoding="utf-8"?>
<p:tagLst xmlns:a="http://schemas.openxmlformats.org/drawingml/2006/main" xmlns:r="http://schemas.openxmlformats.org/officeDocument/2006/relationships" xmlns:p="http://schemas.openxmlformats.org/presentationml/2006/main">
  <p:tag name="NUM" val="5"/>
</p:tagLst>
</file>

<file path=ppt/tags/tag11.xml><?xml version="1.0" encoding="utf-8"?>
<p:tagLst xmlns:a="http://schemas.openxmlformats.org/drawingml/2006/main" xmlns:r="http://schemas.openxmlformats.org/officeDocument/2006/relationships" xmlns:p="http://schemas.openxmlformats.org/presentationml/2006/main">
  <p:tag name="NUM" val="6"/>
</p:tagLst>
</file>

<file path=ppt/tags/tag12.xml><?xml version="1.0" encoding="utf-8"?>
<p:tagLst xmlns:a="http://schemas.openxmlformats.org/drawingml/2006/main" xmlns:r="http://schemas.openxmlformats.org/officeDocument/2006/relationships" xmlns:p="http://schemas.openxmlformats.org/presentationml/2006/main">
  <p:tag name="NUM" val="7"/>
</p:tagLst>
</file>

<file path=ppt/tags/tag13.xml><?xml version="1.0" encoding="utf-8"?>
<p:tagLst xmlns:a="http://schemas.openxmlformats.org/drawingml/2006/main" xmlns:r="http://schemas.openxmlformats.org/officeDocument/2006/relationships" xmlns:p="http://schemas.openxmlformats.org/presentationml/2006/main">
  <p:tag name="NUM" val="8"/>
</p:tagLst>
</file>

<file path=ppt/tags/tag14.xml><?xml version="1.0" encoding="utf-8"?>
<p:tagLst xmlns:a="http://schemas.openxmlformats.org/drawingml/2006/main" xmlns:r="http://schemas.openxmlformats.org/officeDocument/2006/relationships" xmlns:p="http://schemas.openxmlformats.org/presentationml/2006/main">
  <p:tag name="NUM" val="4"/>
</p:tagLst>
</file>

<file path=ppt/tags/tag15.xml><?xml version="1.0" encoding="utf-8"?>
<p:tagLst xmlns:a="http://schemas.openxmlformats.org/drawingml/2006/main" xmlns:r="http://schemas.openxmlformats.org/officeDocument/2006/relationships" xmlns:p="http://schemas.openxmlformats.org/presentationml/2006/main">
  <p:tag name="NUM" val="5"/>
</p:tagLst>
</file>

<file path=ppt/tags/tag16.xml><?xml version="1.0" encoding="utf-8"?>
<p:tagLst xmlns:a="http://schemas.openxmlformats.org/drawingml/2006/main" xmlns:r="http://schemas.openxmlformats.org/officeDocument/2006/relationships" xmlns:p="http://schemas.openxmlformats.org/presentationml/2006/main">
  <p:tag name="NUM" val="1"/>
</p:tagLst>
</file>

<file path=ppt/tags/tag17.xml><?xml version="1.0" encoding="utf-8"?>
<p:tagLst xmlns:a="http://schemas.openxmlformats.org/drawingml/2006/main" xmlns:r="http://schemas.openxmlformats.org/officeDocument/2006/relationships" xmlns:p="http://schemas.openxmlformats.org/presentationml/2006/main">
  <p:tag name="NUM" val="2"/>
</p:tagLst>
</file>

<file path=ppt/tags/tag18.xml><?xml version="1.0" encoding="utf-8"?>
<p:tagLst xmlns:a="http://schemas.openxmlformats.org/drawingml/2006/main" xmlns:r="http://schemas.openxmlformats.org/officeDocument/2006/relationships" xmlns:p="http://schemas.openxmlformats.org/presentationml/2006/main">
  <p:tag name="NUM" val="3"/>
</p:tagLst>
</file>

<file path=ppt/tags/tag19.xml><?xml version="1.0" encoding="utf-8"?>
<p:tagLst xmlns:a="http://schemas.openxmlformats.org/drawingml/2006/main" xmlns:r="http://schemas.openxmlformats.org/officeDocument/2006/relationships" xmlns:p="http://schemas.openxmlformats.org/presentationml/2006/main">
  <p:tag name="NUM" val="4"/>
</p:tagLst>
</file>

<file path=ppt/tags/tag20.xml><?xml version="1.0" encoding="utf-8"?>
<p:tagLst xmlns:a="http://schemas.openxmlformats.org/drawingml/2006/main" xmlns:r="http://schemas.openxmlformats.org/officeDocument/2006/relationships" xmlns:p="http://schemas.openxmlformats.org/presentationml/2006/main">
  <p:tag name="NUM" val="5"/>
</p:tagLst>
</file>

<file path=ppt/tags/tag21.xml><?xml version="1.0" encoding="utf-8"?>
<p:tagLst xmlns:a="http://schemas.openxmlformats.org/drawingml/2006/main" xmlns:r="http://schemas.openxmlformats.org/officeDocument/2006/relationships" xmlns:p="http://schemas.openxmlformats.org/presentationml/2006/main">
  <p:tag name="NUM" val="1"/>
</p:tagLst>
</file>

<file path=ppt/tags/tag22.xml><?xml version="1.0" encoding="utf-8"?>
<p:tagLst xmlns:a="http://schemas.openxmlformats.org/drawingml/2006/main" xmlns:r="http://schemas.openxmlformats.org/officeDocument/2006/relationships" xmlns:p="http://schemas.openxmlformats.org/presentationml/2006/main">
  <p:tag name="NUM" val="2"/>
</p:tagLst>
</file>

<file path=ppt/tags/tag23.xml><?xml version="1.0" encoding="utf-8"?>
<p:tagLst xmlns:a="http://schemas.openxmlformats.org/drawingml/2006/main" xmlns:r="http://schemas.openxmlformats.org/officeDocument/2006/relationships" xmlns:p="http://schemas.openxmlformats.org/presentationml/2006/main">
  <p:tag name="NUM" val="3"/>
</p:tagLst>
</file>

<file path=ppt/tags/tag24.xml><?xml version="1.0" encoding="utf-8"?>
<p:tagLst xmlns:a="http://schemas.openxmlformats.org/drawingml/2006/main" xmlns:r="http://schemas.openxmlformats.org/officeDocument/2006/relationships" xmlns:p="http://schemas.openxmlformats.org/presentationml/2006/main">
  <p:tag name="NUM" val="4"/>
</p:tagLst>
</file>

<file path=ppt/tags/tag25.xml><?xml version="1.0" encoding="utf-8"?>
<p:tagLst xmlns:a="http://schemas.openxmlformats.org/drawingml/2006/main" xmlns:r="http://schemas.openxmlformats.org/officeDocument/2006/relationships" xmlns:p="http://schemas.openxmlformats.org/presentationml/2006/main">
  <p:tag name="NUM" val="5"/>
</p:tagLst>
</file>

<file path=ppt/tags/tag26.xml><?xml version="1.0" encoding="utf-8"?>
<p:tagLst xmlns:a="http://schemas.openxmlformats.org/drawingml/2006/main" xmlns:r="http://schemas.openxmlformats.org/officeDocument/2006/relationships" xmlns:p="http://schemas.openxmlformats.org/presentationml/2006/main">
  <p:tag name="NUM" val="6"/>
</p:tagLst>
</file>

<file path=ppt/tags/tag27.xml><?xml version="1.0" encoding="utf-8"?>
<p:tagLst xmlns:a="http://schemas.openxmlformats.org/drawingml/2006/main" xmlns:r="http://schemas.openxmlformats.org/officeDocument/2006/relationships" xmlns:p="http://schemas.openxmlformats.org/presentationml/2006/main">
  <p:tag name="NUM" val="7"/>
</p:tagLst>
</file>

<file path=ppt/tags/tag28.xml><?xml version="1.0" encoding="utf-8"?>
<p:tagLst xmlns:a="http://schemas.openxmlformats.org/drawingml/2006/main" xmlns:r="http://schemas.openxmlformats.org/officeDocument/2006/relationships" xmlns:p="http://schemas.openxmlformats.org/presentationml/2006/main">
  <p:tag name="NUM" val="8"/>
</p:tagLst>
</file>

<file path=ppt/tags/tag29.xml><?xml version="1.0" encoding="utf-8"?>
<p:tagLst xmlns:a="http://schemas.openxmlformats.org/drawingml/2006/main" xmlns:r="http://schemas.openxmlformats.org/officeDocument/2006/relationships" xmlns:p="http://schemas.openxmlformats.org/presentationml/2006/main">
  <p:tag name="NUM" val="9"/>
</p:tagLst>
</file>

<file path=ppt/tags/tag30.xml><?xml version="1.0" encoding="utf-8"?>
<p:tagLst xmlns:a="http://schemas.openxmlformats.org/drawingml/2006/main" xmlns:r="http://schemas.openxmlformats.org/officeDocument/2006/relationships" xmlns:p="http://schemas.openxmlformats.org/presentationml/2006/main">
  <p:tag name="NUM" val="1"/>
</p:tagLst>
</file>

<file path=ppt/tags/tag31.xml><?xml version="1.0" encoding="utf-8"?>
<p:tagLst xmlns:a="http://schemas.openxmlformats.org/drawingml/2006/main" xmlns:r="http://schemas.openxmlformats.org/officeDocument/2006/relationships" xmlns:p="http://schemas.openxmlformats.org/presentationml/2006/main">
  <p:tag name="NUM" val="2"/>
</p:tagLst>
</file>

<file path=ppt/tags/tag32.xml><?xml version="1.0" encoding="utf-8"?>
<p:tagLst xmlns:a="http://schemas.openxmlformats.org/drawingml/2006/main" xmlns:r="http://schemas.openxmlformats.org/officeDocument/2006/relationships" xmlns:p="http://schemas.openxmlformats.org/presentationml/2006/main">
  <p:tag name="NUM" val="3"/>
</p:tagLst>
</file>

<file path=ppt/tags/tag33.xml><?xml version="1.0" encoding="utf-8"?>
<p:tagLst xmlns:a="http://schemas.openxmlformats.org/drawingml/2006/main" xmlns:r="http://schemas.openxmlformats.org/officeDocument/2006/relationships" xmlns:p="http://schemas.openxmlformats.org/presentationml/2006/main">
  <p:tag name="NUM" val="4"/>
</p:tagLst>
</file>

<file path=ppt/tags/tag34.xml><?xml version="1.0" encoding="utf-8"?>
<p:tagLst xmlns:a="http://schemas.openxmlformats.org/drawingml/2006/main" xmlns:r="http://schemas.openxmlformats.org/officeDocument/2006/relationships" xmlns:p="http://schemas.openxmlformats.org/presentationml/2006/main">
  <p:tag name="NUM" val="5"/>
</p:tagLst>
</file>

<file path=ppt/tags/tag35.xml><?xml version="1.0" encoding="utf-8"?>
<p:tagLst xmlns:a="http://schemas.openxmlformats.org/drawingml/2006/main" xmlns:r="http://schemas.openxmlformats.org/officeDocument/2006/relationships" xmlns:p="http://schemas.openxmlformats.org/presentationml/2006/main">
  <p:tag name="NUM" val="6"/>
</p:tagLst>
</file>

<file path=ppt/tags/tag36.xml><?xml version="1.0" encoding="utf-8"?>
<p:tagLst xmlns:a="http://schemas.openxmlformats.org/drawingml/2006/main" xmlns:r="http://schemas.openxmlformats.org/officeDocument/2006/relationships" xmlns:p="http://schemas.openxmlformats.org/presentationml/2006/main">
  <p:tag name="NUM" val="1"/>
</p:tagLst>
</file>

<file path=ppt/tags/tag37.xml><?xml version="1.0" encoding="utf-8"?>
<p:tagLst xmlns:a="http://schemas.openxmlformats.org/drawingml/2006/main" xmlns:r="http://schemas.openxmlformats.org/officeDocument/2006/relationships" xmlns:p="http://schemas.openxmlformats.org/presentationml/2006/main">
  <p:tag name="NUM" val="2"/>
</p:tagLst>
</file>

<file path=ppt/tags/tag38.xml><?xml version="1.0" encoding="utf-8"?>
<p:tagLst xmlns:a="http://schemas.openxmlformats.org/drawingml/2006/main" xmlns:r="http://schemas.openxmlformats.org/officeDocument/2006/relationships" xmlns:p="http://schemas.openxmlformats.org/presentationml/2006/main">
  <p:tag name="NUM" val="3"/>
</p:tagLst>
</file>

<file path=ppt/tags/tag39.xml><?xml version="1.0" encoding="utf-8"?>
<p:tagLst xmlns:a="http://schemas.openxmlformats.org/drawingml/2006/main" xmlns:r="http://schemas.openxmlformats.org/officeDocument/2006/relationships" xmlns:p="http://schemas.openxmlformats.org/presentationml/2006/main">
  <p:tag name="NUM" val="4"/>
</p:tagLst>
</file>

<file path=ppt/tags/tag40.xml><?xml version="1.0" encoding="utf-8"?>
<p:tagLst xmlns:a="http://schemas.openxmlformats.org/drawingml/2006/main" xmlns:r="http://schemas.openxmlformats.org/officeDocument/2006/relationships" xmlns:p="http://schemas.openxmlformats.org/presentationml/2006/main">
  <p:tag name="NUM" val="5"/>
</p:tagLst>
</file>

<file path=ppt/tags/tag41.xml><?xml version="1.0" encoding="utf-8"?>
<p:tagLst xmlns:a="http://schemas.openxmlformats.org/drawingml/2006/main" xmlns:r="http://schemas.openxmlformats.org/officeDocument/2006/relationships" xmlns:p="http://schemas.openxmlformats.org/presentationml/2006/main">
  <p:tag name="NUM" val="6"/>
</p:tagLst>
</file>

<file path=ppt/tags/tag42.xml><?xml version="1.0" encoding="utf-8"?>
<p:tagLst xmlns:a="http://schemas.openxmlformats.org/drawingml/2006/main" xmlns:r="http://schemas.openxmlformats.org/officeDocument/2006/relationships" xmlns:p="http://schemas.openxmlformats.org/presentationml/2006/main">
  <p:tag name="NUM" val="7"/>
</p:tagLst>
</file>

<file path=ppt/tags/tag43.xml><?xml version="1.0" encoding="utf-8"?>
<p:tagLst xmlns:a="http://schemas.openxmlformats.org/drawingml/2006/main" xmlns:r="http://schemas.openxmlformats.org/officeDocument/2006/relationships" xmlns:p="http://schemas.openxmlformats.org/presentationml/2006/main">
  <p:tag name="NUM" val="8"/>
</p:tagLst>
</file>

<file path=ppt/tags/tag44.xml><?xml version="1.0" encoding="utf-8"?>
<p:tagLst xmlns:a="http://schemas.openxmlformats.org/drawingml/2006/main" xmlns:r="http://schemas.openxmlformats.org/officeDocument/2006/relationships" xmlns:p="http://schemas.openxmlformats.org/presentationml/2006/main">
  <p:tag name="NUM" val="1"/>
</p:tagLst>
</file>

<file path=ppt/tags/tag45.xml><?xml version="1.0" encoding="utf-8"?>
<p:tagLst xmlns:a="http://schemas.openxmlformats.org/drawingml/2006/main" xmlns:r="http://schemas.openxmlformats.org/officeDocument/2006/relationships" xmlns:p="http://schemas.openxmlformats.org/presentationml/2006/main">
  <p:tag name="NUM" val="2"/>
</p:tagLst>
</file>

<file path=ppt/tags/tag46.xml><?xml version="1.0" encoding="utf-8"?>
<p:tagLst xmlns:a="http://schemas.openxmlformats.org/drawingml/2006/main" xmlns:r="http://schemas.openxmlformats.org/officeDocument/2006/relationships" xmlns:p="http://schemas.openxmlformats.org/presentationml/2006/main">
  <p:tag name="NUM" val="3"/>
</p:tagLst>
</file>

<file path=ppt/tags/tag47.xml><?xml version="1.0" encoding="utf-8"?>
<p:tagLst xmlns:a="http://schemas.openxmlformats.org/drawingml/2006/main" xmlns:r="http://schemas.openxmlformats.org/officeDocument/2006/relationships" xmlns:p="http://schemas.openxmlformats.org/presentationml/2006/main">
  <p:tag name="NUM" val="4"/>
</p:tagLst>
</file>

<file path=ppt/tags/tag48.xml><?xml version="1.0" encoding="utf-8"?>
<p:tagLst xmlns:a="http://schemas.openxmlformats.org/drawingml/2006/main" xmlns:r="http://schemas.openxmlformats.org/officeDocument/2006/relationships" xmlns:p="http://schemas.openxmlformats.org/presentationml/2006/main">
  <p:tag name="NUM" val="5"/>
</p:tagLst>
</file>

<file path=ppt/tags/tag49.xml><?xml version="1.0" encoding="utf-8"?>
<p:tagLst xmlns:a="http://schemas.openxmlformats.org/drawingml/2006/main" xmlns:r="http://schemas.openxmlformats.org/officeDocument/2006/relationships" xmlns:p="http://schemas.openxmlformats.org/presentationml/2006/main">
  <p:tag name="NUM" val="6"/>
</p:tagLst>
</file>

<file path=ppt/tags/tag50.xml><?xml version="1.0" encoding="utf-8"?>
<p:tagLst xmlns:a="http://schemas.openxmlformats.org/drawingml/2006/main" xmlns:r="http://schemas.openxmlformats.org/officeDocument/2006/relationships" xmlns:p="http://schemas.openxmlformats.org/presentationml/2006/main">
  <p:tag name="NUM" val="7"/>
</p:tagLst>
</file>

<file path=ppt/tags/tag51.xml><?xml version="1.0" encoding="utf-8"?>
<p:tagLst xmlns:a="http://schemas.openxmlformats.org/drawingml/2006/main" xmlns:r="http://schemas.openxmlformats.org/officeDocument/2006/relationships" xmlns:p="http://schemas.openxmlformats.org/presentationml/2006/main">
  <p:tag name="NUM" val="8"/>
</p:tagLst>
</file>

<file path=ppt/tags/tag52.xml><?xml version="1.0" encoding="utf-8"?>
<p:tagLst xmlns:a="http://schemas.openxmlformats.org/drawingml/2006/main" xmlns:r="http://schemas.openxmlformats.org/officeDocument/2006/relationships" xmlns:p="http://schemas.openxmlformats.org/presentationml/2006/main">
  <p:tag name="NUM" val="9"/>
</p:tagLst>
</file>

<file path=ppt/tags/tag53.xml><?xml version="1.0" encoding="utf-8"?>
<p:tagLst xmlns:a="http://schemas.openxmlformats.org/drawingml/2006/main" xmlns:r="http://schemas.openxmlformats.org/officeDocument/2006/relationships" xmlns:p="http://schemas.openxmlformats.org/presentationml/2006/main">
  <p:tag name="NUM" val="10"/>
</p:tagLst>
</file>

<file path=ppt/tags/tag54.xml><?xml version="1.0" encoding="utf-8"?>
<p:tagLst xmlns:a="http://schemas.openxmlformats.org/drawingml/2006/main" xmlns:r="http://schemas.openxmlformats.org/officeDocument/2006/relationships" xmlns:p="http://schemas.openxmlformats.org/presentationml/2006/main">
  <p:tag name="NUM" val="1"/>
</p:tagLst>
</file>

<file path=ppt/tags/tag55.xml><?xml version="1.0" encoding="utf-8"?>
<p:tagLst xmlns:a="http://schemas.openxmlformats.org/drawingml/2006/main" xmlns:r="http://schemas.openxmlformats.org/officeDocument/2006/relationships" xmlns:p="http://schemas.openxmlformats.org/presentationml/2006/main">
  <p:tag name="NUM" val="2"/>
</p:tagLst>
</file>

<file path=ppt/tags/tag56.xml><?xml version="1.0" encoding="utf-8"?>
<p:tagLst xmlns:a="http://schemas.openxmlformats.org/drawingml/2006/main" xmlns:r="http://schemas.openxmlformats.org/officeDocument/2006/relationships" xmlns:p="http://schemas.openxmlformats.org/presentationml/2006/main">
  <p:tag name="NUM" val="3"/>
</p:tagLst>
</file>

<file path=ppt/tags/tag57.xml><?xml version="1.0" encoding="utf-8"?>
<p:tagLst xmlns:a="http://schemas.openxmlformats.org/drawingml/2006/main" xmlns:r="http://schemas.openxmlformats.org/officeDocument/2006/relationships" xmlns:p="http://schemas.openxmlformats.org/presentationml/2006/main">
  <p:tag name="NUM" val="4"/>
</p:tagLst>
</file>

<file path=ppt/tags/tag58.xml><?xml version="1.0" encoding="utf-8"?>
<p:tagLst xmlns:a="http://schemas.openxmlformats.org/drawingml/2006/main" xmlns:r="http://schemas.openxmlformats.org/officeDocument/2006/relationships" xmlns:p="http://schemas.openxmlformats.org/presentationml/2006/main">
  <p:tag name="NUM" val="5"/>
</p:tagLst>
</file>

<file path=ppt/tags/tag59.xml><?xml version="1.0" encoding="utf-8"?>
<p:tagLst xmlns:a="http://schemas.openxmlformats.org/drawingml/2006/main" xmlns:r="http://schemas.openxmlformats.org/officeDocument/2006/relationships" xmlns:p="http://schemas.openxmlformats.org/presentationml/2006/main">
  <p:tag name="NUM" val="6"/>
</p:tagLst>
</file>

<file path=ppt/tags/tag60.xml><?xml version="1.0" encoding="utf-8"?>
<p:tagLst xmlns:a="http://schemas.openxmlformats.org/drawingml/2006/main" xmlns:r="http://schemas.openxmlformats.org/officeDocument/2006/relationships" xmlns:p="http://schemas.openxmlformats.org/presentationml/2006/main">
  <p:tag name="NUM" val="7"/>
</p:tagLst>
</file>

<file path=ppt/tags/tag61.xml><?xml version="1.0" encoding="utf-8"?>
<p:tagLst xmlns:a="http://schemas.openxmlformats.org/drawingml/2006/main" xmlns:r="http://schemas.openxmlformats.org/officeDocument/2006/relationships" xmlns:p="http://schemas.openxmlformats.org/presentationml/2006/main">
  <p:tag name="NUM" val="8"/>
</p:tagLst>
</file>

<file path=ppt/tags/tag62.xml><?xml version="1.0" encoding="utf-8"?>
<p:tagLst xmlns:a="http://schemas.openxmlformats.org/drawingml/2006/main" xmlns:r="http://schemas.openxmlformats.org/officeDocument/2006/relationships" xmlns:p="http://schemas.openxmlformats.org/presentationml/2006/main">
  <p:tag name="NUM" val="9"/>
</p:tagLst>
</file>

<file path=ppt/tags/tag63.xml><?xml version="1.0" encoding="utf-8"?>
<p:tagLst xmlns:a="http://schemas.openxmlformats.org/drawingml/2006/main" xmlns:r="http://schemas.openxmlformats.org/officeDocument/2006/relationships" xmlns:p="http://schemas.openxmlformats.org/presentationml/2006/main">
  <p:tag name="NUM" val="10"/>
</p:tagLst>
</file>

<file path=ppt/tags/tag64.xml><?xml version="1.0" encoding="utf-8"?>
<p:tagLst xmlns:a="http://schemas.openxmlformats.org/drawingml/2006/main" xmlns:r="http://schemas.openxmlformats.org/officeDocument/2006/relationships" xmlns:p="http://schemas.openxmlformats.org/presentationml/2006/main">
  <p:tag name="NUM" val="11"/>
</p:tagLst>
</file>

<file path=ppt/tags/tag65.xml><?xml version="1.0" encoding="utf-8"?>
<p:tagLst xmlns:a="http://schemas.openxmlformats.org/drawingml/2006/main" xmlns:r="http://schemas.openxmlformats.org/officeDocument/2006/relationships" xmlns:p="http://schemas.openxmlformats.org/presentationml/2006/main">
  <p:tag name="NUM" val="12"/>
</p:tagLst>
</file>

<file path=ppt/tags/tag66.xml><?xml version="1.0" encoding="utf-8"?>
<p:tagLst xmlns:a="http://schemas.openxmlformats.org/drawingml/2006/main" xmlns:r="http://schemas.openxmlformats.org/officeDocument/2006/relationships" xmlns:p="http://schemas.openxmlformats.org/presentationml/2006/main">
  <p:tag name="NUM" val="13"/>
</p:tagLst>
</file>

<file path=ppt/tags/tag67.xml><?xml version="1.0" encoding="utf-8"?>
<p:tagLst xmlns:a="http://schemas.openxmlformats.org/drawingml/2006/main" xmlns:r="http://schemas.openxmlformats.org/officeDocument/2006/relationships" xmlns:p="http://schemas.openxmlformats.org/presentationml/2006/main">
  <p:tag name="NUM" val="14"/>
</p:tagLst>
</file>

<file path=ppt/tags/tag68.xml><?xml version="1.0" encoding="utf-8"?>
<p:tagLst xmlns:a="http://schemas.openxmlformats.org/drawingml/2006/main" xmlns:r="http://schemas.openxmlformats.org/officeDocument/2006/relationships" xmlns:p="http://schemas.openxmlformats.org/presentationml/2006/main">
  <p:tag name="NUM" val="1"/>
</p:tagLst>
</file>

<file path=ppt/tags/tag69.xml><?xml version="1.0" encoding="utf-8"?>
<p:tagLst xmlns:a="http://schemas.openxmlformats.org/drawingml/2006/main" xmlns:r="http://schemas.openxmlformats.org/officeDocument/2006/relationships" xmlns:p="http://schemas.openxmlformats.org/presentationml/2006/main">
  <p:tag name="NUM" val="2"/>
</p:tagLst>
</file>

<file path=ppt/tags/tag70.xml><?xml version="1.0" encoding="utf-8"?>
<p:tagLst xmlns:a="http://schemas.openxmlformats.org/drawingml/2006/main" xmlns:r="http://schemas.openxmlformats.org/officeDocument/2006/relationships" xmlns:p="http://schemas.openxmlformats.org/presentationml/2006/main">
  <p:tag name="NUM" val="3"/>
</p:tagLst>
</file>

<file path=ppt/tags/tag71.xml><?xml version="1.0" encoding="utf-8"?>
<p:tagLst xmlns:a="http://schemas.openxmlformats.org/drawingml/2006/main" xmlns:r="http://schemas.openxmlformats.org/officeDocument/2006/relationships" xmlns:p="http://schemas.openxmlformats.org/presentationml/2006/main">
  <p:tag name="NUM" val="4"/>
</p:tagLst>
</file>

<file path=ppt/tags/tag72.xml><?xml version="1.0" encoding="utf-8"?>
<p:tagLst xmlns:a="http://schemas.openxmlformats.org/drawingml/2006/main" xmlns:r="http://schemas.openxmlformats.org/officeDocument/2006/relationships" xmlns:p="http://schemas.openxmlformats.org/presentationml/2006/main">
  <p:tag name="NUM" val="5"/>
</p:tagLst>
</file>

<file path=ppt/tags/tag73.xml><?xml version="1.0" encoding="utf-8"?>
<p:tagLst xmlns:a="http://schemas.openxmlformats.org/drawingml/2006/main" xmlns:r="http://schemas.openxmlformats.org/officeDocument/2006/relationships" xmlns:p="http://schemas.openxmlformats.org/presentationml/2006/main">
  <p:tag name="NUM" val="6"/>
</p:tagLst>
</file>

<file path=ppt/tags/tag74.xml><?xml version="1.0" encoding="utf-8"?>
<p:tagLst xmlns:a="http://schemas.openxmlformats.org/drawingml/2006/main" xmlns:r="http://schemas.openxmlformats.org/officeDocument/2006/relationships" xmlns:p="http://schemas.openxmlformats.org/presentationml/2006/main">
  <p:tag name="NUM" val="7"/>
</p:tagLst>
</file>

<file path=ppt/tags/tag75.xml><?xml version="1.0" encoding="utf-8"?>
<p:tagLst xmlns:a="http://schemas.openxmlformats.org/drawingml/2006/main" xmlns:r="http://schemas.openxmlformats.org/officeDocument/2006/relationships" xmlns:p="http://schemas.openxmlformats.org/presentationml/2006/main">
  <p:tag name="NUM" val="8"/>
</p:tagLst>
</file>

<file path=ppt/tags/tag76.xml><?xml version="1.0" encoding="utf-8"?>
<p:tagLst xmlns:a="http://schemas.openxmlformats.org/drawingml/2006/main" xmlns:r="http://schemas.openxmlformats.org/officeDocument/2006/relationships" xmlns:p="http://schemas.openxmlformats.org/presentationml/2006/main">
  <p:tag name="NUM" val="9"/>
</p:tagLst>
</file>

<file path=ppt/tags/tag77.xml><?xml version="1.0" encoding="utf-8"?>
<p:tagLst xmlns:a="http://schemas.openxmlformats.org/drawingml/2006/main" xmlns:r="http://schemas.openxmlformats.org/officeDocument/2006/relationships" xmlns:p="http://schemas.openxmlformats.org/presentationml/2006/main">
  <p:tag name="NUM" val="10"/>
</p:tagLst>
</file>

<file path=ppt/tags/tag78.xml><?xml version="1.0" encoding="utf-8"?>
<p:tagLst xmlns:a="http://schemas.openxmlformats.org/drawingml/2006/main" xmlns:r="http://schemas.openxmlformats.org/officeDocument/2006/relationships" xmlns:p="http://schemas.openxmlformats.org/presentationml/2006/main">
  <p:tag name="NUM" val="11"/>
</p:tagLst>
</file>

<file path=ppt/tags/tag79.xml><?xml version="1.0" encoding="utf-8"?>
<p:tagLst xmlns:a="http://schemas.openxmlformats.org/drawingml/2006/main" xmlns:r="http://schemas.openxmlformats.org/officeDocument/2006/relationships" xmlns:p="http://schemas.openxmlformats.org/presentationml/2006/main">
  <p:tag name="NUM" val="12"/>
</p:tagLst>
</file>

<file path=ppt/tags/tag80.xml><?xml version="1.0" encoding="utf-8"?>
<p:tagLst xmlns:a="http://schemas.openxmlformats.org/drawingml/2006/main" xmlns:r="http://schemas.openxmlformats.org/officeDocument/2006/relationships" xmlns:p="http://schemas.openxmlformats.org/presentationml/2006/main">
  <p:tag name="NUM" val="13"/>
</p:tagLst>
</file>

<file path=ppt/tags/tag81.xml><?xml version="1.0" encoding="utf-8"?>
<p:tagLst xmlns:a="http://schemas.openxmlformats.org/drawingml/2006/main" xmlns:r="http://schemas.openxmlformats.org/officeDocument/2006/relationships" xmlns:p="http://schemas.openxmlformats.org/presentationml/2006/main">
  <p:tag name="NUM" val="14"/>
</p:tagLst>
</file>

<file path=ppt/tags/tag82.xml><?xml version="1.0" encoding="utf-8"?>
<p:tagLst xmlns:a="http://schemas.openxmlformats.org/drawingml/2006/main" xmlns:r="http://schemas.openxmlformats.org/officeDocument/2006/relationships" xmlns:p="http://schemas.openxmlformats.org/presentationml/2006/main">
  <p:tag name="NUM" val="15"/>
</p:tagLst>
</file>

<file path=ppt/tags/tag83.xml><?xml version="1.0" encoding="utf-8"?>
<p:tagLst xmlns:a="http://schemas.openxmlformats.org/drawingml/2006/main" xmlns:r="http://schemas.openxmlformats.org/officeDocument/2006/relationships" xmlns:p="http://schemas.openxmlformats.org/presentationml/2006/main">
  <p:tag name="NUM" val="16"/>
</p:tagLst>
</file>

<file path=ppt/tags/tag84.xml><?xml version="1.0" encoding="utf-8"?>
<p:tagLst xmlns:a="http://schemas.openxmlformats.org/drawingml/2006/main" xmlns:r="http://schemas.openxmlformats.org/officeDocument/2006/relationships" xmlns:p="http://schemas.openxmlformats.org/presentationml/2006/main">
  <p:tag name="NUM" val="1"/>
</p:tagLst>
</file>

<file path=ppt/tags/tag85.xml><?xml version="1.0" encoding="utf-8"?>
<p:tagLst xmlns:a="http://schemas.openxmlformats.org/drawingml/2006/main" xmlns:r="http://schemas.openxmlformats.org/officeDocument/2006/relationships" xmlns:p="http://schemas.openxmlformats.org/presentationml/2006/main">
  <p:tag name="NUM" val="2"/>
</p:tagLst>
</file>

<file path=ppt/tags/tag86.xml><?xml version="1.0" encoding="utf-8"?>
<p:tagLst xmlns:a="http://schemas.openxmlformats.org/drawingml/2006/main" xmlns:r="http://schemas.openxmlformats.org/officeDocument/2006/relationships" xmlns:p="http://schemas.openxmlformats.org/presentationml/2006/main">
  <p:tag name="NUM" val="3"/>
</p:tagLst>
</file>

<file path=ppt/tags/tag87.xml><?xml version="1.0" encoding="utf-8"?>
<p:tagLst xmlns:a="http://schemas.openxmlformats.org/drawingml/2006/main" xmlns:r="http://schemas.openxmlformats.org/officeDocument/2006/relationships" xmlns:p="http://schemas.openxmlformats.org/presentationml/2006/main">
  <p:tag name="NUM" val="4"/>
</p:tagLst>
</file>

<file path=ppt/tags/tag88.xml><?xml version="1.0" encoding="utf-8"?>
<p:tagLst xmlns:a="http://schemas.openxmlformats.org/drawingml/2006/main" xmlns:r="http://schemas.openxmlformats.org/officeDocument/2006/relationships" xmlns:p="http://schemas.openxmlformats.org/presentationml/2006/main">
  <p:tag name="NUM" val="5"/>
</p:tagLst>
</file>

<file path=ppt/tags/tag89.xml><?xml version="1.0" encoding="utf-8"?>
<p:tagLst xmlns:a="http://schemas.openxmlformats.org/drawingml/2006/main" xmlns:r="http://schemas.openxmlformats.org/officeDocument/2006/relationships" xmlns:p="http://schemas.openxmlformats.org/presentationml/2006/main">
  <p:tag name="NUM" val="1"/>
</p:tagLst>
</file>

<file path=ppt/tags/tag90.xml><?xml version="1.0" encoding="utf-8"?>
<p:tagLst xmlns:a="http://schemas.openxmlformats.org/drawingml/2006/main" xmlns:r="http://schemas.openxmlformats.org/officeDocument/2006/relationships" xmlns:p="http://schemas.openxmlformats.org/presentationml/2006/main">
  <p:tag name="NUM" val="2"/>
</p:tagLst>
</file>

<file path=ppt/tags/tag91.xml><?xml version="1.0" encoding="utf-8"?>
<p:tagLst xmlns:a="http://schemas.openxmlformats.org/drawingml/2006/main" xmlns:r="http://schemas.openxmlformats.org/officeDocument/2006/relationships" xmlns:p="http://schemas.openxmlformats.org/presentationml/2006/main">
  <p:tag name="NUM" val="3"/>
</p:tagLst>
</file>

<file path=ppt/tags/tag92.xml><?xml version="1.0" encoding="utf-8"?>
<p:tagLst xmlns:a="http://schemas.openxmlformats.org/drawingml/2006/main" xmlns:r="http://schemas.openxmlformats.org/officeDocument/2006/relationships" xmlns:p="http://schemas.openxmlformats.org/presentationml/2006/main">
  <p:tag name="NUM" val="4"/>
</p:tagLst>
</file>

<file path=ppt/tags/tag93.xml><?xml version="1.0" encoding="utf-8"?>
<p:tagLst xmlns:a="http://schemas.openxmlformats.org/drawingml/2006/main" xmlns:r="http://schemas.openxmlformats.org/officeDocument/2006/relationships" xmlns:p="http://schemas.openxmlformats.org/presentationml/2006/main">
  <p:tag name="NUM" val="5"/>
</p:tagLst>
</file>

<file path=ppt/tags/tag94.xml><?xml version="1.0" encoding="utf-8"?>
<p:tagLst xmlns:a="http://schemas.openxmlformats.org/drawingml/2006/main" xmlns:r="http://schemas.openxmlformats.org/officeDocument/2006/relationships" xmlns:p="http://schemas.openxmlformats.org/presentationml/2006/main">
  <p:tag name="NUM" val="1"/>
</p:tagLst>
</file>

<file path=ppt/tags/tag95.xml><?xml version="1.0" encoding="utf-8"?>
<p:tagLst xmlns:a="http://schemas.openxmlformats.org/drawingml/2006/main" xmlns:r="http://schemas.openxmlformats.org/officeDocument/2006/relationships" xmlns:p="http://schemas.openxmlformats.org/presentationml/2006/main">
  <p:tag name="NUM" val="2"/>
</p:tagLst>
</file>

<file path=ppt/tags/tag96.xml><?xml version="1.0" encoding="utf-8"?>
<p:tagLst xmlns:a="http://schemas.openxmlformats.org/drawingml/2006/main" xmlns:r="http://schemas.openxmlformats.org/officeDocument/2006/relationships" xmlns:p="http://schemas.openxmlformats.org/presentationml/2006/main">
  <p:tag name="NUM" val="3"/>
</p:tagLst>
</file>

<file path=ppt/tags/tag97.xml><?xml version="1.0" encoding="utf-8"?>
<p:tagLst xmlns:a="http://schemas.openxmlformats.org/drawingml/2006/main" xmlns:r="http://schemas.openxmlformats.org/officeDocument/2006/relationships" xmlns:p="http://schemas.openxmlformats.org/presentationml/2006/main">
  <p:tag name="NUM" val="1"/>
</p:tagLst>
</file>

<file path=ppt/tags/tag98.xml><?xml version="1.0" encoding="utf-8"?>
<p:tagLst xmlns:a="http://schemas.openxmlformats.org/drawingml/2006/main" xmlns:r="http://schemas.openxmlformats.org/officeDocument/2006/relationships" xmlns:p="http://schemas.openxmlformats.org/presentationml/2006/main">
  <p:tag name="NUM" val="2"/>
</p:tagLst>
</file>

<file path=ppt/tags/tag99.xml><?xml version="1.0" encoding="utf-8"?>
<p:tagLst xmlns:a="http://schemas.openxmlformats.org/drawingml/2006/main" xmlns:r="http://schemas.openxmlformats.org/officeDocument/2006/relationships" xmlns:p="http://schemas.openxmlformats.org/presentationml/2006/main">
  <p:tag name="NUM" val="3"/>
</p:tagLst>
</file>

<file path=ppt/tags/tag100.xml><?xml version="1.0" encoding="utf-8"?>
<p:tagLst xmlns:a="http://schemas.openxmlformats.org/drawingml/2006/main" xmlns:r="http://schemas.openxmlformats.org/officeDocument/2006/relationships" xmlns:p="http://schemas.openxmlformats.org/presentationml/2006/main">
  <p:tag name="NUM" val="4"/>
</p:tagLst>
</file>

<file path=ppt/tags/tag101.xml><?xml version="1.0" encoding="utf-8"?>
<p:tagLst xmlns:a="http://schemas.openxmlformats.org/drawingml/2006/main" xmlns:r="http://schemas.openxmlformats.org/officeDocument/2006/relationships" xmlns:p="http://schemas.openxmlformats.org/presentationml/2006/main">
  <p:tag name="NUM" val="5"/>
</p:tagLst>
</file>

<file path=ppt/tags/tag102.xml><?xml version="1.0" encoding="utf-8"?>
<p:tagLst xmlns:a="http://schemas.openxmlformats.org/drawingml/2006/main" xmlns:r="http://schemas.openxmlformats.org/officeDocument/2006/relationships" xmlns:p="http://schemas.openxmlformats.org/presentationml/2006/main">
  <p:tag name="NUM" val="6"/>
</p:tagLst>
</file>

<file path=ppt/tags/tag103.xml><?xml version="1.0" encoding="utf-8"?>
<p:tagLst xmlns:a="http://schemas.openxmlformats.org/drawingml/2006/main" xmlns:r="http://schemas.openxmlformats.org/officeDocument/2006/relationships" xmlns:p="http://schemas.openxmlformats.org/presentationml/2006/main">
  <p:tag name="NUM" val="1"/>
</p:tagLst>
</file>

<file path=ppt/tags/tag104.xml><?xml version="1.0" encoding="utf-8"?>
<p:tagLst xmlns:a="http://schemas.openxmlformats.org/drawingml/2006/main" xmlns:r="http://schemas.openxmlformats.org/officeDocument/2006/relationships" xmlns:p="http://schemas.openxmlformats.org/presentationml/2006/main">
  <p:tag name="NUM" val="2"/>
</p:tagLst>
</file>

<file path=ppt/tags/tag105.xml><?xml version="1.0" encoding="utf-8"?>
<p:tagLst xmlns:a="http://schemas.openxmlformats.org/drawingml/2006/main" xmlns:r="http://schemas.openxmlformats.org/officeDocument/2006/relationships" xmlns:p="http://schemas.openxmlformats.org/presentationml/2006/main">
  <p:tag name="NUM" val="3"/>
</p:tagLst>
</file>

<file path=ppt/tags/tag106.xml><?xml version="1.0" encoding="utf-8"?>
<p:tagLst xmlns:a="http://schemas.openxmlformats.org/drawingml/2006/main" xmlns:r="http://schemas.openxmlformats.org/officeDocument/2006/relationships" xmlns:p="http://schemas.openxmlformats.org/presentationml/2006/main">
  <p:tag name="NUM" val="4"/>
</p:tagLst>
</file>

<file path=ppt/tags/tag107.xml><?xml version="1.0" encoding="utf-8"?>
<p:tagLst xmlns:a="http://schemas.openxmlformats.org/drawingml/2006/main" xmlns:r="http://schemas.openxmlformats.org/officeDocument/2006/relationships" xmlns:p="http://schemas.openxmlformats.org/presentationml/2006/main">
  <p:tag name="NUM" val="5"/>
</p:tagLst>
</file>

<file path=ppt/tags/tag108.xml><?xml version="1.0" encoding="utf-8"?>
<p:tagLst xmlns:a="http://schemas.openxmlformats.org/drawingml/2006/main" xmlns:r="http://schemas.openxmlformats.org/officeDocument/2006/relationships" xmlns:p="http://schemas.openxmlformats.org/presentationml/2006/main">
  <p:tag name="NUM" val="6"/>
</p:tagLst>
</file>

<file path=ppt/tags/tag109.xml><?xml version="1.0" encoding="utf-8"?>
<p:tagLst xmlns:a="http://schemas.openxmlformats.org/drawingml/2006/main" xmlns:r="http://schemas.openxmlformats.org/officeDocument/2006/relationships" xmlns:p="http://schemas.openxmlformats.org/presentationml/2006/main">
  <p:tag name="NUM" val="1"/>
</p:tagLst>
</file>

<file path=ppt/tags/tag110.xml><?xml version="1.0" encoding="utf-8"?>
<p:tagLst xmlns:a="http://schemas.openxmlformats.org/drawingml/2006/main" xmlns:r="http://schemas.openxmlformats.org/officeDocument/2006/relationships" xmlns:p="http://schemas.openxmlformats.org/presentationml/2006/main">
  <p:tag name="NUM" val="2"/>
</p:tagLst>
</file>

<file path=ppt/tags/tag111.xml><?xml version="1.0" encoding="utf-8"?>
<p:tagLst xmlns:a="http://schemas.openxmlformats.org/drawingml/2006/main" xmlns:r="http://schemas.openxmlformats.org/officeDocument/2006/relationships" xmlns:p="http://schemas.openxmlformats.org/presentationml/2006/main">
  <p:tag name="NUM" val="3"/>
</p:tagLst>
</file>

<file path=ppt/tags/tag112.xml><?xml version="1.0" encoding="utf-8"?>
<p:tagLst xmlns:a="http://schemas.openxmlformats.org/drawingml/2006/main" xmlns:r="http://schemas.openxmlformats.org/officeDocument/2006/relationships" xmlns:p="http://schemas.openxmlformats.org/presentationml/2006/main">
  <p:tag name="NUM" val="4"/>
</p:tagLst>
</file>

<file path=ppt/tags/tag113.xml><?xml version="1.0" encoding="utf-8"?>
<p:tagLst xmlns:a="http://schemas.openxmlformats.org/drawingml/2006/main" xmlns:r="http://schemas.openxmlformats.org/officeDocument/2006/relationships" xmlns:p="http://schemas.openxmlformats.org/presentationml/2006/main">
  <p:tag name="NUM" val="1"/>
</p:tagLst>
</file>

<file path=ppt/tags/tag114.xml><?xml version="1.0" encoding="utf-8"?>
<p:tagLst xmlns:a="http://schemas.openxmlformats.org/drawingml/2006/main" xmlns:r="http://schemas.openxmlformats.org/officeDocument/2006/relationships" xmlns:p="http://schemas.openxmlformats.org/presentationml/2006/main">
  <p:tag name="NUM" val="2"/>
</p:tagLst>
</file>

<file path=ppt/tags/tag115.xml><?xml version="1.0" encoding="utf-8"?>
<p:tagLst xmlns:a="http://schemas.openxmlformats.org/drawingml/2006/main" xmlns:r="http://schemas.openxmlformats.org/officeDocument/2006/relationships" xmlns:p="http://schemas.openxmlformats.org/presentationml/2006/main">
  <p:tag name="NUM" val="3"/>
</p:tagLst>
</file>

<file path=ppt/tags/tag116.xml><?xml version="1.0" encoding="utf-8"?>
<p:tagLst xmlns:a="http://schemas.openxmlformats.org/drawingml/2006/main" xmlns:r="http://schemas.openxmlformats.org/officeDocument/2006/relationships" xmlns:p="http://schemas.openxmlformats.org/presentationml/2006/main">
  <p:tag name="NUM" val="4"/>
</p:tagLst>
</file>

<file path=ppt/tags/tag117.xml><?xml version="1.0" encoding="utf-8"?>
<p:tagLst xmlns:a="http://schemas.openxmlformats.org/drawingml/2006/main" xmlns:r="http://schemas.openxmlformats.org/officeDocument/2006/relationships" xmlns:p="http://schemas.openxmlformats.org/presentationml/2006/main">
  <p:tag name="NUM" val="5"/>
</p:tagLst>
</file>

<file path=ppt/tags/tag118.xml><?xml version="1.0" encoding="utf-8"?>
<p:tagLst xmlns:a="http://schemas.openxmlformats.org/drawingml/2006/main" xmlns:r="http://schemas.openxmlformats.org/officeDocument/2006/relationships" xmlns:p="http://schemas.openxmlformats.org/presentationml/2006/main">
  <p:tag name="NUM" val="6"/>
</p:tagLst>
</file>

<file path=ppt/tags/tag119.xml><?xml version="1.0" encoding="utf-8"?>
<p:tagLst xmlns:a="http://schemas.openxmlformats.org/drawingml/2006/main" xmlns:r="http://schemas.openxmlformats.org/officeDocument/2006/relationships" xmlns:p="http://schemas.openxmlformats.org/presentationml/2006/main">
  <p:tag name="NUM" val="7"/>
</p:tagLst>
</file>

<file path=ppt/tags/tag120.xml><?xml version="1.0" encoding="utf-8"?>
<p:tagLst xmlns:a="http://schemas.openxmlformats.org/drawingml/2006/main" xmlns:r="http://schemas.openxmlformats.org/officeDocument/2006/relationships" xmlns:p="http://schemas.openxmlformats.org/presentationml/2006/main">
  <p:tag name="NUM" val="8"/>
</p:tagLst>
</file>

<file path=ppt/tags/tag121.xml><?xml version="1.0" encoding="utf-8"?>
<p:tagLst xmlns:a="http://schemas.openxmlformats.org/drawingml/2006/main" xmlns:r="http://schemas.openxmlformats.org/officeDocument/2006/relationships" xmlns:p="http://schemas.openxmlformats.org/presentationml/2006/main">
  <p:tag name="NUM" val="9"/>
</p:tagLst>
</file>

<file path=ppt/tags/tag122.xml><?xml version="1.0" encoding="utf-8"?>
<p:tagLst xmlns:a="http://schemas.openxmlformats.org/drawingml/2006/main" xmlns:r="http://schemas.openxmlformats.org/officeDocument/2006/relationships" xmlns:p="http://schemas.openxmlformats.org/presentationml/2006/main">
  <p:tag name="NUM" val="10"/>
</p:tagLst>
</file>

<file path=ppt/tags/tag123.xml><?xml version="1.0" encoding="utf-8"?>
<p:tagLst xmlns:a="http://schemas.openxmlformats.org/drawingml/2006/main" xmlns:r="http://schemas.openxmlformats.org/officeDocument/2006/relationships" xmlns:p="http://schemas.openxmlformats.org/presentationml/2006/main">
  <p:tag name="NUM" val="11"/>
</p:tagLst>
</file>

<file path=ppt/tags/tag124.xml><?xml version="1.0" encoding="utf-8"?>
<p:tagLst xmlns:a="http://schemas.openxmlformats.org/drawingml/2006/main" xmlns:r="http://schemas.openxmlformats.org/officeDocument/2006/relationships" xmlns:p="http://schemas.openxmlformats.org/presentationml/2006/main">
  <p:tag name="NUM" val="1"/>
</p:tagLst>
</file>

<file path=ppt/tags/tag125.xml><?xml version="1.0" encoding="utf-8"?>
<p:tagLst xmlns:a="http://schemas.openxmlformats.org/drawingml/2006/main" xmlns:r="http://schemas.openxmlformats.org/officeDocument/2006/relationships" xmlns:p="http://schemas.openxmlformats.org/presentationml/2006/main">
  <p:tag name="NUM" val="2"/>
</p:tagLst>
</file>

<file path=ppt/tags/tag126.xml><?xml version="1.0" encoding="utf-8"?>
<p:tagLst xmlns:a="http://schemas.openxmlformats.org/drawingml/2006/main" xmlns:r="http://schemas.openxmlformats.org/officeDocument/2006/relationships" xmlns:p="http://schemas.openxmlformats.org/presentationml/2006/main">
  <p:tag name="NUM" val="3"/>
</p:tagLst>
</file>

<file path=ppt/tags/tag127.xml><?xml version="1.0" encoding="utf-8"?>
<p:tagLst xmlns:a="http://schemas.openxmlformats.org/drawingml/2006/main" xmlns:r="http://schemas.openxmlformats.org/officeDocument/2006/relationships" xmlns:p="http://schemas.openxmlformats.org/presentationml/2006/main">
  <p:tag name="NUM" val="4"/>
</p:tagLst>
</file>

<file path=ppt/tags/tag128.xml><?xml version="1.0" encoding="utf-8"?>
<p:tagLst xmlns:a="http://schemas.openxmlformats.org/drawingml/2006/main" xmlns:r="http://schemas.openxmlformats.org/officeDocument/2006/relationships" xmlns:p="http://schemas.openxmlformats.org/presentationml/2006/main">
  <p:tag name="NUM" val="1"/>
</p:tagLst>
</file>

<file path=ppt/tags/tag129.xml><?xml version="1.0" encoding="utf-8"?>
<p:tagLst xmlns:a="http://schemas.openxmlformats.org/drawingml/2006/main" xmlns:r="http://schemas.openxmlformats.org/officeDocument/2006/relationships" xmlns:p="http://schemas.openxmlformats.org/presentationml/2006/main">
  <p:tag name="NUM" val="2"/>
</p:tagLst>
</file>

<file path=ppt/tags/tag130.xml><?xml version="1.0" encoding="utf-8"?>
<p:tagLst xmlns:a="http://schemas.openxmlformats.org/drawingml/2006/main" xmlns:r="http://schemas.openxmlformats.org/officeDocument/2006/relationships" xmlns:p="http://schemas.openxmlformats.org/presentationml/2006/main">
  <p:tag name="NUM" val="3"/>
</p:tagLst>
</file>

<file path=ppt/tags/tag131.xml><?xml version="1.0" encoding="utf-8"?>
<p:tagLst xmlns:a="http://schemas.openxmlformats.org/drawingml/2006/main" xmlns:r="http://schemas.openxmlformats.org/officeDocument/2006/relationships" xmlns:p="http://schemas.openxmlformats.org/presentationml/2006/main">
  <p:tag name="NUM" val="4"/>
</p:tagLst>
</file>

<file path=ppt/tags/tag132.xml><?xml version="1.0" encoding="utf-8"?>
<p:tagLst xmlns:a="http://schemas.openxmlformats.org/drawingml/2006/main" xmlns:r="http://schemas.openxmlformats.org/officeDocument/2006/relationships" xmlns:p="http://schemas.openxmlformats.org/presentationml/2006/main">
  <p:tag name="NUM" val="1"/>
</p:tagLst>
</file>

<file path=ppt/tags/tag133.xml><?xml version="1.0" encoding="utf-8"?>
<p:tagLst xmlns:a="http://schemas.openxmlformats.org/drawingml/2006/main" xmlns:r="http://schemas.openxmlformats.org/officeDocument/2006/relationships" xmlns:p="http://schemas.openxmlformats.org/presentationml/2006/main">
  <p:tag name="NUM" val="2"/>
</p:tagLst>
</file>

<file path=ppt/tags/tag134.xml><?xml version="1.0" encoding="utf-8"?>
<p:tagLst xmlns:a="http://schemas.openxmlformats.org/drawingml/2006/main" xmlns:r="http://schemas.openxmlformats.org/officeDocument/2006/relationships" xmlns:p="http://schemas.openxmlformats.org/presentationml/2006/main">
  <p:tag name="NUM" val="3"/>
</p:tagLst>
</file>

<file path=ppt/tags/tag135.xml><?xml version="1.0" encoding="utf-8"?>
<p:tagLst xmlns:a="http://schemas.openxmlformats.org/drawingml/2006/main" xmlns:r="http://schemas.openxmlformats.org/officeDocument/2006/relationships" xmlns:p="http://schemas.openxmlformats.org/presentationml/2006/main">
  <p:tag name="NUM" val="4"/>
</p:tagLst>
</file>

<file path=ppt/tags/tag136.xml><?xml version="1.0" encoding="utf-8"?>
<p:tagLst xmlns:a="http://schemas.openxmlformats.org/drawingml/2006/main" xmlns:r="http://schemas.openxmlformats.org/officeDocument/2006/relationships" xmlns:p="http://schemas.openxmlformats.org/presentationml/2006/main">
  <p:tag name="NUM" val="5"/>
</p:tagLst>
</file>

<file path=ppt/tags/tag137.xml><?xml version="1.0" encoding="utf-8"?>
<p:tagLst xmlns:a="http://schemas.openxmlformats.org/drawingml/2006/main" xmlns:r="http://schemas.openxmlformats.org/officeDocument/2006/relationships" xmlns:p="http://schemas.openxmlformats.org/presentationml/2006/main">
  <p:tag name="NUM" val="6"/>
</p:tagLst>
</file>

<file path=ppt/tags/tag138.xml><?xml version="1.0" encoding="utf-8"?>
<p:tagLst xmlns:a="http://schemas.openxmlformats.org/drawingml/2006/main" xmlns:r="http://schemas.openxmlformats.org/officeDocument/2006/relationships" xmlns:p="http://schemas.openxmlformats.org/presentationml/2006/main">
  <p:tag name="NUM" val="2"/>
</p:tagLst>
</file>

<file path=ppt/tags/tag139.xml><?xml version="1.0" encoding="utf-8"?>
<p:tagLst xmlns:a="http://schemas.openxmlformats.org/drawingml/2006/main" xmlns:r="http://schemas.openxmlformats.org/officeDocument/2006/relationships" xmlns:p="http://schemas.openxmlformats.org/presentationml/2006/main">
  <p:tag name="NUM" val="3"/>
</p:tagLst>
</file>

<file path=ppt/tags/tag140.xml><?xml version="1.0" encoding="utf-8"?>
<p:tagLst xmlns:a="http://schemas.openxmlformats.org/drawingml/2006/main" xmlns:r="http://schemas.openxmlformats.org/officeDocument/2006/relationships" xmlns:p="http://schemas.openxmlformats.org/presentationml/2006/main">
  <p:tag name="NUM" val="4"/>
</p:tagLst>
</file>

<file path=ppt/tags/tag141.xml><?xml version="1.0" encoding="utf-8"?>
<p:tagLst xmlns:a="http://schemas.openxmlformats.org/drawingml/2006/main" xmlns:r="http://schemas.openxmlformats.org/officeDocument/2006/relationships" xmlns:p="http://schemas.openxmlformats.org/presentationml/2006/main">
  <p:tag name="NUM" val="5"/>
</p:tagLst>
</file>

<file path=ppt/tags/tag142.xml><?xml version="1.0" encoding="utf-8"?>
<p:tagLst xmlns:a="http://schemas.openxmlformats.org/drawingml/2006/main" xmlns:r="http://schemas.openxmlformats.org/officeDocument/2006/relationships" xmlns:p="http://schemas.openxmlformats.org/presentationml/2006/main">
  <p:tag name="NUM" val="6"/>
</p:tagLst>
</file>

<file path=ppt/tags/tag143.xml><?xml version="1.0" encoding="utf-8"?>
<p:tagLst xmlns:a="http://schemas.openxmlformats.org/drawingml/2006/main" xmlns:r="http://schemas.openxmlformats.org/officeDocument/2006/relationships" xmlns:p="http://schemas.openxmlformats.org/presentationml/2006/main">
  <p:tag name="NUM" val="7"/>
</p:tagLst>
</file>

<file path=ppt/tags/tag144.xml><?xml version="1.0" encoding="utf-8"?>
<p:tagLst xmlns:a="http://schemas.openxmlformats.org/drawingml/2006/main" xmlns:r="http://schemas.openxmlformats.org/officeDocument/2006/relationships" xmlns:p="http://schemas.openxmlformats.org/presentationml/2006/main">
  <p:tag name="NUM" val="8"/>
</p:tagLst>
</file>

<file path=ppt/tags/tag145.xml><?xml version="1.0" encoding="utf-8"?>
<p:tagLst xmlns:a="http://schemas.openxmlformats.org/drawingml/2006/main" xmlns:r="http://schemas.openxmlformats.org/officeDocument/2006/relationships" xmlns:p="http://schemas.openxmlformats.org/presentationml/2006/main">
  <p:tag name="NUM" val="9"/>
</p:tagLst>
</file>

<file path=ppt/tags/tag146.xml><?xml version="1.0" encoding="utf-8"?>
<p:tagLst xmlns:a="http://schemas.openxmlformats.org/drawingml/2006/main" xmlns:r="http://schemas.openxmlformats.org/officeDocument/2006/relationships" xmlns:p="http://schemas.openxmlformats.org/presentationml/2006/main">
  <p:tag name="NUM" val="6"/>
</p:tagLst>
</file>

<file path=ppt/tags/tag147.xml><?xml version="1.0" encoding="utf-8"?>
<p:tagLst xmlns:a="http://schemas.openxmlformats.org/drawingml/2006/main" xmlns:r="http://schemas.openxmlformats.org/officeDocument/2006/relationships" xmlns:p="http://schemas.openxmlformats.org/presentationml/2006/main">
  <p:tag name="NUM" val="1"/>
</p:tagLst>
</file>

<file path=ppt/tags/tag148.xml><?xml version="1.0" encoding="utf-8"?>
<p:tagLst xmlns:a="http://schemas.openxmlformats.org/drawingml/2006/main" xmlns:r="http://schemas.openxmlformats.org/officeDocument/2006/relationships" xmlns:p="http://schemas.openxmlformats.org/presentationml/2006/main">
  <p:tag name="NUM" val="2"/>
</p:tagLst>
</file>

<file path=ppt/tags/tag149.xml><?xml version="1.0" encoding="utf-8"?>
<p:tagLst xmlns:a="http://schemas.openxmlformats.org/drawingml/2006/main" xmlns:r="http://schemas.openxmlformats.org/officeDocument/2006/relationships" xmlns:p="http://schemas.openxmlformats.org/presentationml/2006/main">
  <p:tag name="NUM" val="3"/>
</p:tagLst>
</file>

<file path=ppt/tags/tag150.xml><?xml version="1.0" encoding="utf-8"?>
<p:tagLst xmlns:a="http://schemas.openxmlformats.org/drawingml/2006/main" xmlns:r="http://schemas.openxmlformats.org/officeDocument/2006/relationships" xmlns:p="http://schemas.openxmlformats.org/presentationml/2006/main">
  <p:tag name="NUM" val="4"/>
</p:tagLst>
</file>

<file path=ppt/tags/tag151.xml><?xml version="1.0" encoding="utf-8"?>
<p:tagLst xmlns:a="http://schemas.openxmlformats.org/drawingml/2006/main" xmlns:r="http://schemas.openxmlformats.org/officeDocument/2006/relationships" xmlns:p="http://schemas.openxmlformats.org/presentationml/2006/main">
  <p:tag name="NUM" val="5"/>
</p:tagLst>
</file>

<file path=ppt/tags/tag152.xml><?xml version="1.0" encoding="utf-8"?>
<p:tagLst xmlns:a="http://schemas.openxmlformats.org/drawingml/2006/main" xmlns:r="http://schemas.openxmlformats.org/officeDocument/2006/relationships" xmlns:p="http://schemas.openxmlformats.org/presentationml/2006/main">
  <p:tag name="NUM" val="6"/>
</p:tagLst>
</file>

<file path=ppt/tags/tag153.xml><?xml version="1.0" encoding="utf-8"?>
<p:tagLst xmlns:a="http://schemas.openxmlformats.org/drawingml/2006/main" xmlns:r="http://schemas.openxmlformats.org/officeDocument/2006/relationships" xmlns:p="http://schemas.openxmlformats.org/presentationml/2006/main">
  <p:tag name="NUM" val="7"/>
</p:tagLst>
</file>

<file path=ppt/tags/tag154.xml><?xml version="1.0" encoding="utf-8"?>
<p:tagLst xmlns:a="http://schemas.openxmlformats.org/drawingml/2006/main" xmlns:r="http://schemas.openxmlformats.org/officeDocument/2006/relationships" xmlns:p="http://schemas.openxmlformats.org/presentationml/2006/main">
  <p:tag name="NUM" val="8"/>
</p:tagLst>
</file>

<file path=ppt/tags/tag155.xml><?xml version="1.0" encoding="utf-8"?>
<p:tagLst xmlns:a="http://schemas.openxmlformats.org/drawingml/2006/main" xmlns:r="http://schemas.openxmlformats.org/officeDocument/2006/relationships" xmlns:p="http://schemas.openxmlformats.org/presentationml/2006/main">
  <p:tag name="NUM" val="1"/>
</p:tagLst>
</file>

<file path=ppt/tags/tag156.xml><?xml version="1.0" encoding="utf-8"?>
<p:tagLst xmlns:a="http://schemas.openxmlformats.org/drawingml/2006/main" xmlns:r="http://schemas.openxmlformats.org/officeDocument/2006/relationships" xmlns:p="http://schemas.openxmlformats.org/presentationml/2006/main">
  <p:tag name="NUM" val="2"/>
</p:tagLst>
</file>

<file path=ppt/tags/tag157.xml><?xml version="1.0" encoding="utf-8"?>
<p:tagLst xmlns:a="http://schemas.openxmlformats.org/drawingml/2006/main" xmlns:r="http://schemas.openxmlformats.org/officeDocument/2006/relationships" xmlns:p="http://schemas.openxmlformats.org/presentationml/2006/main">
  <p:tag name="NUM" val="3"/>
</p:tagLst>
</file>

<file path=ppt/tags/tag158.xml><?xml version="1.0" encoding="utf-8"?>
<p:tagLst xmlns:a="http://schemas.openxmlformats.org/drawingml/2006/main" xmlns:r="http://schemas.openxmlformats.org/officeDocument/2006/relationships" xmlns:p="http://schemas.openxmlformats.org/presentationml/2006/main">
  <p:tag name="NUM" val="4"/>
</p:tagLst>
</file>

<file path=ppt/tags/tag159.xml><?xml version="1.0" encoding="utf-8"?>
<p:tagLst xmlns:a="http://schemas.openxmlformats.org/drawingml/2006/main" xmlns:r="http://schemas.openxmlformats.org/officeDocument/2006/relationships" xmlns:p="http://schemas.openxmlformats.org/presentationml/2006/main">
  <p:tag name="NUM" val="5"/>
</p:tagLst>
</file>

<file path=ppt/tags/tag160.xml><?xml version="1.0" encoding="utf-8"?>
<p:tagLst xmlns:a="http://schemas.openxmlformats.org/drawingml/2006/main" xmlns:r="http://schemas.openxmlformats.org/officeDocument/2006/relationships" xmlns:p="http://schemas.openxmlformats.org/presentationml/2006/main">
  <p:tag name="NUM" val="6"/>
</p:tagLst>
</file>

<file path=ppt/tags/tag161.xml><?xml version="1.0" encoding="utf-8"?>
<p:tagLst xmlns:a="http://schemas.openxmlformats.org/drawingml/2006/main" xmlns:r="http://schemas.openxmlformats.org/officeDocument/2006/relationships" xmlns:p="http://schemas.openxmlformats.org/presentationml/2006/main">
  <p:tag name="NUM" val="7"/>
</p:tagLst>
</file>

<file path=ppt/tags/tag162.xml><?xml version="1.0" encoding="utf-8"?>
<p:tagLst xmlns:a="http://schemas.openxmlformats.org/drawingml/2006/main" xmlns:r="http://schemas.openxmlformats.org/officeDocument/2006/relationships" xmlns:p="http://schemas.openxmlformats.org/presentationml/2006/main">
  <p:tag name="NUM" val="8"/>
</p:tagLst>
</file>

<file path=ppt/tags/tag163.xml><?xml version="1.0" encoding="utf-8"?>
<p:tagLst xmlns:a="http://schemas.openxmlformats.org/drawingml/2006/main" xmlns:r="http://schemas.openxmlformats.org/officeDocument/2006/relationships" xmlns:p="http://schemas.openxmlformats.org/presentationml/2006/main">
  <p:tag name="NUM" val="9"/>
</p:tagLst>
</file>

<file path=ppt/tags/tag164.xml><?xml version="1.0" encoding="utf-8"?>
<p:tagLst xmlns:a="http://schemas.openxmlformats.org/drawingml/2006/main" xmlns:r="http://schemas.openxmlformats.org/officeDocument/2006/relationships" xmlns:p="http://schemas.openxmlformats.org/presentationml/2006/main">
  <p:tag name="NUM" val="1"/>
</p:tagLst>
</file>

<file path=ppt/tags/tag165.xml><?xml version="1.0" encoding="utf-8"?>
<p:tagLst xmlns:a="http://schemas.openxmlformats.org/drawingml/2006/main" xmlns:r="http://schemas.openxmlformats.org/officeDocument/2006/relationships" xmlns:p="http://schemas.openxmlformats.org/presentationml/2006/main">
  <p:tag name="NUM" val="2"/>
</p:tagLst>
</file>

<file path=ppt/tags/tag166.xml><?xml version="1.0" encoding="utf-8"?>
<p:tagLst xmlns:a="http://schemas.openxmlformats.org/drawingml/2006/main" xmlns:r="http://schemas.openxmlformats.org/officeDocument/2006/relationships" xmlns:p="http://schemas.openxmlformats.org/presentationml/2006/main">
  <p:tag name="NUM" val="3"/>
</p:tagLst>
</file>

<file path=ppt/tags/tag167.xml><?xml version="1.0" encoding="utf-8"?>
<p:tagLst xmlns:a="http://schemas.openxmlformats.org/drawingml/2006/main" xmlns:r="http://schemas.openxmlformats.org/officeDocument/2006/relationships" xmlns:p="http://schemas.openxmlformats.org/presentationml/2006/main">
  <p:tag name="NUM" val="4"/>
</p:tagLst>
</file>

<file path=ppt/tags/tag168.xml><?xml version="1.0" encoding="utf-8"?>
<p:tagLst xmlns:a="http://schemas.openxmlformats.org/drawingml/2006/main" xmlns:r="http://schemas.openxmlformats.org/officeDocument/2006/relationships" xmlns:p="http://schemas.openxmlformats.org/presentationml/2006/main">
  <p:tag name="NUM" val="5"/>
</p:tagLst>
</file>

<file path=ppt/tags/tag169.xml><?xml version="1.0" encoding="utf-8"?>
<p:tagLst xmlns:a="http://schemas.openxmlformats.org/drawingml/2006/main" xmlns:r="http://schemas.openxmlformats.org/officeDocument/2006/relationships" xmlns:p="http://schemas.openxmlformats.org/presentationml/2006/main">
  <p:tag name="NUM" val="6"/>
</p:tagLst>
</file>

<file path=ppt/tags/tag170.xml><?xml version="1.0" encoding="utf-8"?>
<p:tagLst xmlns:a="http://schemas.openxmlformats.org/drawingml/2006/main" xmlns:r="http://schemas.openxmlformats.org/officeDocument/2006/relationships" xmlns:p="http://schemas.openxmlformats.org/presentationml/2006/main">
  <p:tag name="NUM" val="7"/>
</p:tagLst>
</file>

<file path=ppt/tags/tag171.xml><?xml version="1.0" encoding="utf-8"?>
<p:tagLst xmlns:a="http://schemas.openxmlformats.org/drawingml/2006/main" xmlns:r="http://schemas.openxmlformats.org/officeDocument/2006/relationships" xmlns:p="http://schemas.openxmlformats.org/presentationml/2006/main">
  <p:tag name="NUM" val="8"/>
</p:tagLst>
</file>

<file path=ppt/tags/tag172.xml><?xml version="1.0" encoding="utf-8"?>
<p:tagLst xmlns:a="http://schemas.openxmlformats.org/drawingml/2006/main" xmlns:r="http://schemas.openxmlformats.org/officeDocument/2006/relationships" xmlns:p="http://schemas.openxmlformats.org/presentationml/2006/main">
  <p:tag name="NUM" val="9"/>
</p:tagLst>
</file>

<file path=ppt/tags/tag173.xml><?xml version="1.0" encoding="utf-8"?>
<p:tagLst xmlns:a="http://schemas.openxmlformats.org/drawingml/2006/main" xmlns:r="http://schemas.openxmlformats.org/officeDocument/2006/relationships" xmlns:p="http://schemas.openxmlformats.org/presentationml/2006/main">
  <p:tag name="NUM" val="10"/>
</p:tagLst>
</file>

<file path=ppt/tags/tag174.xml><?xml version="1.0" encoding="utf-8"?>
<p:tagLst xmlns:a="http://schemas.openxmlformats.org/drawingml/2006/main" xmlns:r="http://schemas.openxmlformats.org/officeDocument/2006/relationships" xmlns:p="http://schemas.openxmlformats.org/presentationml/2006/main">
  <p:tag name="NUM" val="11"/>
</p:tagLst>
</file>

<file path=ppt/tags/tag175.xml><?xml version="1.0" encoding="utf-8"?>
<p:tagLst xmlns:a="http://schemas.openxmlformats.org/drawingml/2006/main" xmlns:r="http://schemas.openxmlformats.org/officeDocument/2006/relationships" xmlns:p="http://schemas.openxmlformats.org/presentationml/2006/main">
  <p:tag name="NUM" val="12"/>
</p:tagLst>
</file>

<file path=ppt/tags/tag176.xml><?xml version="1.0" encoding="utf-8"?>
<p:tagLst xmlns:a="http://schemas.openxmlformats.org/drawingml/2006/main" xmlns:r="http://schemas.openxmlformats.org/officeDocument/2006/relationships" xmlns:p="http://schemas.openxmlformats.org/presentationml/2006/main">
  <p:tag name="NUM" val="13"/>
</p:tagLst>
</file>

<file path=ppt/tags/tag177.xml><?xml version="1.0" encoding="utf-8"?>
<p:tagLst xmlns:a="http://schemas.openxmlformats.org/drawingml/2006/main" xmlns:r="http://schemas.openxmlformats.org/officeDocument/2006/relationships" xmlns:p="http://schemas.openxmlformats.org/presentationml/2006/main">
  <p:tag name="NUM" val="14"/>
</p:tagLst>
</file>

<file path=ppt/tags/tag178.xml><?xml version="1.0" encoding="utf-8"?>
<p:tagLst xmlns:a="http://schemas.openxmlformats.org/drawingml/2006/main" xmlns:r="http://schemas.openxmlformats.org/officeDocument/2006/relationships" xmlns:p="http://schemas.openxmlformats.org/presentationml/2006/main">
  <p:tag name="NUM" val="15"/>
</p:tagLst>
</file>

<file path=ppt/tags/tag179.xml><?xml version="1.0" encoding="utf-8"?>
<p:tagLst xmlns:a="http://schemas.openxmlformats.org/drawingml/2006/main" xmlns:r="http://schemas.openxmlformats.org/officeDocument/2006/relationships" xmlns:p="http://schemas.openxmlformats.org/presentationml/2006/main">
  <p:tag name="NUM" val="16"/>
</p:tagLst>
</file>

<file path=ppt/tags/tag180.xml><?xml version="1.0" encoding="utf-8"?>
<p:tagLst xmlns:a="http://schemas.openxmlformats.org/drawingml/2006/main" xmlns:r="http://schemas.openxmlformats.org/officeDocument/2006/relationships" xmlns:p="http://schemas.openxmlformats.org/presentationml/2006/main">
  <p:tag name="NUM" val="17"/>
</p:tagLst>
</file>

<file path=ppt/tags/tag181.xml><?xml version="1.0" encoding="utf-8"?>
<p:tagLst xmlns:a="http://schemas.openxmlformats.org/drawingml/2006/main" xmlns:r="http://schemas.openxmlformats.org/officeDocument/2006/relationships" xmlns:p="http://schemas.openxmlformats.org/presentationml/2006/main">
  <p:tag name="NUM" val="18"/>
</p:tagLst>
</file>

<file path=ppt/tags/tag182.xml><?xml version="1.0" encoding="utf-8"?>
<p:tagLst xmlns:a="http://schemas.openxmlformats.org/drawingml/2006/main" xmlns:r="http://schemas.openxmlformats.org/officeDocument/2006/relationships" xmlns:p="http://schemas.openxmlformats.org/presentationml/2006/main">
  <p:tag name="NUM" val="19"/>
</p:tagLst>
</file>

<file path=ppt/tags/tag183.xml><?xml version="1.0" encoding="utf-8"?>
<p:tagLst xmlns:a="http://schemas.openxmlformats.org/drawingml/2006/main" xmlns:r="http://schemas.openxmlformats.org/officeDocument/2006/relationships" xmlns:p="http://schemas.openxmlformats.org/presentationml/2006/main">
  <p:tag name="NUM" val="20"/>
</p:tagLst>
</file>

<file path=ppt/tags/tag184.xml><?xml version="1.0" encoding="utf-8"?>
<p:tagLst xmlns:a="http://schemas.openxmlformats.org/drawingml/2006/main" xmlns:r="http://schemas.openxmlformats.org/officeDocument/2006/relationships" xmlns:p="http://schemas.openxmlformats.org/presentationml/2006/main">
  <p:tag name="NUM" val="21"/>
</p:tagLst>
</file>

<file path=ppt/tags/tag185.xml><?xml version="1.0" encoding="utf-8"?>
<p:tagLst xmlns:a="http://schemas.openxmlformats.org/drawingml/2006/main" xmlns:r="http://schemas.openxmlformats.org/officeDocument/2006/relationships" xmlns:p="http://schemas.openxmlformats.org/presentationml/2006/main">
  <p:tag name="NUM" val="22"/>
</p:tagLst>
</file>

<file path=ppt/tags/tag186.xml><?xml version="1.0" encoding="utf-8"?>
<p:tagLst xmlns:a="http://schemas.openxmlformats.org/drawingml/2006/main" xmlns:r="http://schemas.openxmlformats.org/officeDocument/2006/relationships" xmlns:p="http://schemas.openxmlformats.org/presentationml/2006/main">
  <p:tag name="NUM" val="23"/>
</p:tagLst>
</file>

<file path=ppt/tags/tag187.xml><?xml version="1.0" encoding="utf-8"?>
<p:tagLst xmlns:a="http://schemas.openxmlformats.org/drawingml/2006/main" xmlns:r="http://schemas.openxmlformats.org/officeDocument/2006/relationships" xmlns:p="http://schemas.openxmlformats.org/presentationml/2006/main">
  <p:tag name="NUM" val="24"/>
</p:tagLst>
</file>

<file path=ppt/tags/tag188.xml><?xml version="1.0" encoding="utf-8"?>
<p:tagLst xmlns:a="http://schemas.openxmlformats.org/drawingml/2006/main" xmlns:r="http://schemas.openxmlformats.org/officeDocument/2006/relationships" xmlns:p="http://schemas.openxmlformats.org/presentationml/2006/main">
  <p:tag name="NUM" val="25"/>
</p:tagLst>
</file>

<file path=ppt/tags/tag189.xml><?xml version="1.0" encoding="utf-8"?>
<p:tagLst xmlns:a="http://schemas.openxmlformats.org/drawingml/2006/main" xmlns:r="http://schemas.openxmlformats.org/officeDocument/2006/relationships" xmlns:p="http://schemas.openxmlformats.org/presentationml/2006/main">
  <p:tag name="NUM" val="26"/>
</p:tagLst>
</file>

<file path=ppt/tags/tag190.xml><?xml version="1.0" encoding="utf-8"?>
<p:tagLst xmlns:a="http://schemas.openxmlformats.org/drawingml/2006/main" xmlns:r="http://schemas.openxmlformats.org/officeDocument/2006/relationships" xmlns:p="http://schemas.openxmlformats.org/presentationml/2006/main">
  <p:tag name="NUM" val="27"/>
</p:tagLst>
</file>

<file path=ppt/tags/tag191.xml><?xml version="1.0" encoding="utf-8"?>
<p:tagLst xmlns:a="http://schemas.openxmlformats.org/drawingml/2006/main" xmlns:r="http://schemas.openxmlformats.org/officeDocument/2006/relationships" xmlns:p="http://schemas.openxmlformats.org/presentationml/2006/main">
  <p:tag name="NUM" val="28"/>
</p:tagLst>
</file>

<file path=ppt/tags/tag192.xml><?xml version="1.0" encoding="utf-8"?>
<p:tagLst xmlns:a="http://schemas.openxmlformats.org/drawingml/2006/main" xmlns:r="http://schemas.openxmlformats.org/officeDocument/2006/relationships" xmlns:p="http://schemas.openxmlformats.org/presentationml/2006/main">
  <p:tag name="NUM" val="29"/>
</p:tagLst>
</file>

<file path=ppt/tags/tag193.xml><?xml version="1.0" encoding="utf-8"?>
<p:tagLst xmlns:a="http://schemas.openxmlformats.org/drawingml/2006/main" xmlns:r="http://schemas.openxmlformats.org/officeDocument/2006/relationships" xmlns:p="http://schemas.openxmlformats.org/presentationml/2006/main">
  <p:tag name="NUM" val="1"/>
</p:tagLst>
</file>

<file path=ppt/tags/tag194.xml><?xml version="1.0" encoding="utf-8"?>
<p:tagLst xmlns:a="http://schemas.openxmlformats.org/drawingml/2006/main" xmlns:r="http://schemas.openxmlformats.org/officeDocument/2006/relationships" xmlns:p="http://schemas.openxmlformats.org/presentationml/2006/main">
  <p:tag name="NUM" val="2"/>
</p:tagLst>
</file>

<file path=ppt/tags/tag195.xml><?xml version="1.0" encoding="utf-8"?>
<p:tagLst xmlns:a="http://schemas.openxmlformats.org/drawingml/2006/main" xmlns:r="http://schemas.openxmlformats.org/officeDocument/2006/relationships" xmlns:p="http://schemas.openxmlformats.org/presentationml/2006/main">
  <p:tag name="NUM" val="3"/>
</p:tagLst>
</file>

<file path=ppt/tags/tag196.xml><?xml version="1.0" encoding="utf-8"?>
<p:tagLst xmlns:a="http://schemas.openxmlformats.org/drawingml/2006/main" xmlns:r="http://schemas.openxmlformats.org/officeDocument/2006/relationships" xmlns:p="http://schemas.openxmlformats.org/presentationml/2006/main">
  <p:tag name="NUM" val="4"/>
</p:tagLst>
</file>

<file path=ppt/tags/tag197.xml><?xml version="1.0" encoding="utf-8"?>
<p:tagLst xmlns:a="http://schemas.openxmlformats.org/drawingml/2006/main" xmlns:r="http://schemas.openxmlformats.org/officeDocument/2006/relationships" xmlns:p="http://schemas.openxmlformats.org/presentationml/2006/main">
  <p:tag name="NUM" val="5"/>
</p:tagLst>
</file>

<file path=ppt/tags/tag198.xml><?xml version="1.0" encoding="utf-8"?>
<p:tagLst xmlns:a="http://schemas.openxmlformats.org/drawingml/2006/main" xmlns:r="http://schemas.openxmlformats.org/officeDocument/2006/relationships" xmlns:p="http://schemas.openxmlformats.org/presentationml/2006/main">
  <p:tag name="NUM" val="6"/>
</p:tagLst>
</file>

<file path=ppt/tags/tag199.xml><?xml version="1.0" encoding="utf-8"?>
<p:tagLst xmlns:a="http://schemas.openxmlformats.org/drawingml/2006/main" xmlns:r="http://schemas.openxmlformats.org/officeDocument/2006/relationships" xmlns:p="http://schemas.openxmlformats.org/presentationml/2006/main">
  <p:tag name="NUM" val="7"/>
</p:tagLst>
</file>

<file path=ppt/tags/tag200.xml><?xml version="1.0" encoding="utf-8"?>
<p:tagLst xmlns:a="http://schemas.openxmlformats.org/drawingml/2006/main" xmlns:r="http://schemas.openxmlformats.org/officeDocument/2006/relationships" xmlns:p="http://schemas.openxmlformats.org/presentationml/2006/main">
  <p:tag name="NUM" val="1"/>
</p:tagLst>
</file>

<file path=ppt/tags/tag201.xml><?xml version="1.0" encoding="utf-8"?>
<p:tagLst xmlns:a="http://schemas.openxmlformats.org/drawingml/2006/main" xmlns:r="http://schemas.openxmlformats.org/officeDocument/2006/relationships" xmlns:p="http://schemas.openxmlformats.org/presentationml/2006/main">
  <p:tag name="NUM" val="2"/>
</p:tagLst>
</file>

<file path=ppt/tags/tag202.xml><?xml version="1.0" encoding="utf-8"?>
<p:tagLst xmlns:a="http://schemas.openxmlformats.org/drawingml/2006/main" xmlns:r="http://schemas.openxmlformats.org/officeDocument/2006/relationships" xmlns:p="http://schemas.openxmlformats.org/presentationml/2006/main">
  <p:tag name="NUM" val="3"/>
</p:tagLst>
</file>

<file path=ppt/tags/tag203.xml><?xml version="1.0" encoding="utf-8"?>
<p:tagLst xmlns:a="http://schemas.openxmlformats.org/drawingml/2006/main" xmlns:r="http://schemas.openxmlformats.org/officeDocument/2006/relationships" xmlns:p="http://schemas.openxmlformats.org/presentationml/2006/main">
  <p:tag name="NUM" val="4"/>
</p:tagLst>
</file>

<file path=ppt/tags/tag204.xml><?xml version="1.0" encoding="utf-8"?>
<p:tagLst xmlns:a="http://schemas.openxmlformats.org/drawingml/2006/main" xmlns:r="http://schemas.openxmlformats.org/officeDocument/2006/relationships" xmlns:p="http://schemas.openxmlformats.org/presentationml/2006/main">
  <p:tag name="NUM" val="1"/>
</p:tagLst>
</file>

<file path=ppt/tags/tag205.xml><?xml version="1.0" encoding="utf-8"?>
<p:tagLst xmlns:a="http://schemas.openxmlformats.org/drawingml/2006/main" xmlns:r="http://schemas.openxmlformats.org/officeDocument/2006/relationships" xmlns:p="http://schemas.openxmlformats.org/presentationml/2006/main">
  <p:tag name="NUM" val="2"/>
</p:tagLst>
</file>

<file path=ppt/tags/tag206.xml><?xml version="1.0" encoding="utf-8"?>
<p:tagLst xmlns:a="http://schemas.openxmlformats.org/drawingml/2006/main" xmlns:r="http://schemas.openxmlformats.org/officeDocument/2006/relationships" xmlns:p="http://schemas.openxmlformats.org/presentationml/2006/main">
  <p:tag name="NUM" val="3"/>
</p:tagLst>
</file>

<file path=ppt/tags/tag207.xml><?xml version="1.0" encoding="utf-8"?>
<p:tagLst xmlns:a="http://schemas.openxmlformats.org/drawingml/2006/main" xmlns:r="http://schemas.openxmlformats.org/officeDocument/2006/relationships" xmlns:p="http://schemas.openxmlformats.org/presentationml/2006/main">
  <p:tag name="NUM" val="4"/>
</p:tagLst>
</file>

<file path=ppt/tags/tag208.xml><?xml version="1.0" encoding="utf-8"?>
<p:tagLst xmlns:a="http://schemas.openxmlformats.org/drawingml/2006/main" xmlns:r="http://schemas.openxmlformats.org/officeDocument/2006/relationships" xmlns:p="http://schemas.openxmlformats.org/presentationml/2006/main">
  <p:tag name="NUM" val="5"/>
</p:tagLst>
</file>

<file path=ppt/tags/tag209.xml><?xml version="1.0" encoding="utf-8"?>
<p:tagLst xmlns:a="http://schemas.openxmlformats.org/drawingml/2006/main" xmlns:r="http://schemas.openxmlformats.org/officeDocument/2006/relationships" xmlns:p="http://schemas.openxmlformats.org/presentationml/2006/main">
  <p:tag name="NUM" val="6"/>
</p:tagLst>
</file>

<file path=ppt/tags/tag210.xml><?xml version="1.0" encoding="utf-8"?>
<p:tagLst xmlns:a="http://schemas.openxmlformats.org/drawingml/2006/main" xmlns:r="http://schemas.openxmlformats.org/officeDocument/2006/relationships" xmlns:p="http://schemas.openxmlformats.org/presentationml/2006/main">
  <p:tag name="NUM" val="7"/>
</p:tagLst>
</file>

<file path=ppt/tags/tag211.xml><?xml version="1.0" encoding="utf-8"?>
<p:tagLst xmlns:a="http://schemas.openxmlformats.org/drawingml/2006/main" xmlns:r="http://schemas.openxmlformats.org/officeDocument/2006/relationships" xmlns:p="http://schemas.openxmlformats.org/presentationml/2006/main">
  <p:tag name="NUM" val="3"/>
</p:tagLst>
</file>

<file path=ppt/tags/tag212.xml><?xml version="1.0" encoding="utf-8"?>
<p:tagLst xmlns:a="http://schemas.openxmlformats.org/drawingml/2006/main" xmlns:r="http://schemas.openxmlformats.org/officeDocument/2006/relationships" xmlns:p="http://schemas.openxmlformats.org/presentationml/2006/main">
  <p:tag name="NUM" val="6"/>
</p:tagLst>
</file>

<file path=ppt/tags/tag213.xml><?xml version="1.0" encoding="utf-8"?>
<p:tagLst xmlns:a="http://schemas.openxmlformats.org/drawingml/2006/main" xmlns:r="http://schemas.openxmlformats.org/officeDocument/2006/relationships" xmlns:p="http://schemas.openxmlformats.org/presentationml/2006/main">
  <p:tag name="NUM" val="1"/>
</p:tagLst>
</file>

<file path=ppt/tags/tag214.xml><?xml version="1.0" encoding="utf-8"?>
<p:tagLst xmlns:a="http://schemas.openxmlformats.org/drawingml/2006/main" xmlns:r="http://schemas.openxmlformats.org/officeDocument/2006/relationships" xmlns:p="http://schemas.openxmlformats.org/presentationml/2006/main">
  <p:tag name="NUM" val="2"/>
</p:tagLst>
</file>

<file path=ppt/tags/tag215.xml><?xml version="1.0" encoding="utf-8"?>
<p:tagLst xmlns:a="http://schemas.openxmlformats.org/drawingml/2006/main" xmlns:r="http://schemas.openxmlformats.org/officeDocument/2006/relationships" xmlns:p="http://schemas.openxmlformats.org/presentationml/2006/main">
  <p:tag name="NUM" val="3"/>
</p:tagLst>
</file>

<file path=ppt/tags/tag216.xml><?xml version="1.0" encoding="utf-8"?>
<p:tagLst xmlns:a="http://schemas.openxmlformats.org/drawingml/2006/main" xmlns:r="http://schemas.openxmlformats.org/officeDocument/2006/relationships" xmlns:p="http://schemas.openxmlformats.org/presentationml/2006/main">
  <p:tag name="NUM" val="4"/>
</p:tagLst>
</file>

<file path=ppt/tags/tag217.xml><?xml version="1.0" encoding="utf-8"?>
<p:tagLst xmlns:a="http://schemas.openxmlformats.org/drawingml/2006/main" xmlns:r="http://schemas.openxmlformats.org/officeDocument/2006/relationships" xmlns:p="http://schemas.openxmlformats.org/presentationml/2006/main">
  <p:tag name="NUM" val="5"/>
</p:tagLst>
</file>

<file path=ppt/tags/tag218.xml><?xml version="1.0" encoding="utf-8"?>
<p:tagLst xmlns:a="http://schemas.openxmlformats.org/drawingml/2006/main" xmlns:r="http://schemas.openxmlformats.org/officeDocument/2006/relationships" xmlns:p="http://schemas.openxmlformats.org/presentationml/2006/main">
  <p:tag name="NUM" val="6"/>
</p:tagLst>
</file>

<file path=ppt/tags/tag219.xml><?xml version="1.0" encoding="utf-8"?>
<p:tagLst xmlns:a="http://schemas.openxmlformats.org/drawingml/2006/main" xmlns:r="http://schemas.openxmlformats.org/officeDocument/2006/relationships" xmlns:p="http://schemas.openxmlformats.org/presentationml/2006/main">
  <p:tag name="NUM" val="7"/>
</p:tagLst>
</file>

<file path=ppt/tags/tag220.xml><?xml version="1.0" encoding="utf-8"?>
<p:tagLst xmlns:a="http://schemas.openxmlformats.org/drawingml/2006/main" xmlns:r="http://schemas.openxmlformats.org/officeDocument/2006/relationships" xmlns:p="http://schemas.openxmlformats.org/presentationml/2006/main">
  <p:tag name="NUM" val="8"/>
</p:tagLst>
</file>

<file path=ppt/tags/tag221.xml><?xml version="1.0" encoding="utf-8"?>
<p:tagLst xmlns:a="http://schemas.openxmlformats.org/drawingml/2006/main" xmlns:r="http://schemas.openxmlformats.org/officeDocument/2006/relationships" xmlns:p="http://schemas.openxmlformats.org/presentationml/2006/main">
  <p:tag name="NUM" val="9"/>
</p:tagLst>
</file>

<file path=ppt/tags/tag222.xml><?xml version="1.0" encoding="utf-8"?>
<p:tagLst xmlns:a="http://schemas.openxmlformats.org/drawingml/2006/main" xmlns:r="http://schemas.openxmlformats.org/officeDocument/2006/relationships" xmlns:p="http://schemas.openxmlformats.org/presentationml/2006/main">
  <p:tag name="NUM" val="6"/>
</p:tagLst>
</file>

<file path=ppt/tags/tag223.xml><?xml version="1.0" encoding="utf-8"?>
<p:tagLst xmlns:a="http://schemas.openxmlformats.org/drawingml/2006/main" xmlns:r="http://schemas.openxmlformats.org/officeDocument/2006/relationships" xmlns:p="http://schemas.openxmlformats.org/presentationml/2006/main">
  <p:tag name="NUM" val="3"/>
</p:tagLst>
</file>

<file path=ppt/tags/tag224.xml><?xml version="1.0" encoding="utf-8"?>
<p:tagLst xmlns:a="http://schemas.openxmlformats.org/drawingml/2006/main" xmlns:r="http://schemas.openxmlformats.org/officeDocument/2006/relationships" xmlns:p="http://schemas.openxmlformats.org/presentationml/2006/main">
  <p:tag name="NUM" val="1"/>
</p:tagLst>
</file>

<file path=ppt/tags/tag225.xml><?xml version="1.0" encoding="utf-8"?>
<p:tagLst xmlns:a="http://schemas.openxmlformats.org/drawingml/2006/main" xmlns:r="http://schemas.openxmlformats.org/officeDocument/2006/relationships" xmlns:p="http://schemas.openxmlformats.org/presentationml/2006/main">
  <p:tag name="NUM" val="2"/>
</p:tagLst>
</file>

<file path=ppt/tags/tag226.xml><?xml version="1.0" encoding="utf-8"?>
<p:tagLst xmlns:a="http://schemas.openxmlformats.org/drawingml/2006/main" xmlns:r="http://schemas.openxmlformats.org/officeDocument/2006/relationships" xmlns:p="http://schemas.openxmlformats.org/presentationml/2006/main">
  <p:tag name="NUM" val="3"/>
</p:tagLst>
</file>

<file path=ppt/tags/tag227.xml><?xml version="1.0" encoding="utf-8"?>
<p:tagLst xmlns:a="http://schemas.openxmlformats.org/drawingml/2006/main" xmlns:r="http://schemas.openxmlformats.org/officeDocument/2006/relationships" xmlns:p="http://schemas.openxmlformats.org/presentationml/2006/main">
  <p:tag name="NUM" val="4"/>
</p:tagLst>
</file>

<file path=ppt/tags/tag228.xml><?xml version="1.0" encoding="utf-8"?>
<p:tagLst xmlns:a="http://schemas.openxmlformats.org/drawingml/2006/main" xmlns:r="http://schemas.openxmlformats.org/officeDocument/2006/relationships" xmlns:p="http://schemas.openxmlformats.org/presentationml/2006/main">
  <p:tag name="NUM" val="5"/>
</p:tagLst>
</file>

<file path=ppt/tags/tag229.xml><?xml version="1.0" encoding="utf-8"?>
<p:tagLst xmlns:a="http://schemas.openxmlformats.org/drawingml/2006/main" xmlns:r="http://schemas.openxmlformats.org/officeDocument/2006/relationships" xmlns:p="http://schemas.openxmlformats.org/presentationml/2006/main">
  <p:tag name="NUM" val="6"/>
</p:tagLst>
</file>

<file path=ppt/tags/tag230.xml><?xml version="1.0" encoding="utf-8"?>
<p:tagLst xmlns:a="http://schemas.openxmlformats.org/drawingml/2006/main" xmlns:r="http://schemas.openxmlformats.org/officeDocument/2006/relationships" xmlns:p="http://schemas.openxmlformats.org/presentationml/2006/main">
  <p:tag name="NUM" val="7"/>
</p:tagLst>
</file>

<file path=ppt/tags/tag231.xml><?xml version="1.0" encoding="utf-8"?>
<p:tagLst xmlns:a="http://schemas.openxmlformats.org/drawingml/2006/main" xmlns:r="http://schemas.openxmlformats.org/officeDocument/2006/relationships" xmlns:p="http://schemas.openxmlformats.org/presentationml/2006/main">
  <p:tag name="NUM" val="8"/>
</p:tagLst>
</file>

<file path=ppt/tags/tag232.xml><?xml version="1.0" encoding="utf-8"?>
<p:tagLst xmlns:a="http://schemas.openxmlformats.org/drawingml/2006/main" xmlns:r="http://schemas.openxmlformats.org/officeDocument/2006/relationships" xmlns:p="http://schemas.openxmlformats.org/presentationml/2006/main">
  <p:tag name="NUM" val="9"/>
</p:tagLst>
</file>

<file path=ppt/tags/tag233.xml><?xml version="1.0" encoding="utf-8"?>
<p:tagLst xmlns:a="http://schemas.openxmlformats.org/drawingml/2006/main" xmlns:r="http://schemas.openxmlformats.org/officeDocument/2006/relationships" xmlns:p="http://schemas.openxmlformats.org/presentationml/2006/main">
  <p:tag name="NUM" val="10"/>
</p:tagLst>
</file>

<file path=ppt/tags/tag234.xml><?xml version="1.0" encoding="utf-8"?>
<p:tagLst xmlns:a="http://schemas.openxmlformats.org/drawingml/2006/main" xmlns:r="http://schemas.openxmlformats.org/officeDocument/2006/relationships" xmlns:p="http://schemas.openxmlformats.org/presentationml/2006/main">
  <p:tag name="NUM" val="11"/>
</p:tagLst>
</file>

<file path=ppt/tags/tag235.xml><?xml version="1.0" encoding="utf-8"?>
<p:tagLst xmlns:a="http://schemas.openxmlformats.org/drawingml/2006/main" xmlns:r="http://schemas.openxmlformats.org/officeDocument/2006/relationships" xmlns:p="http://schemas.openxmlformats.org/presentationml/2006/main">
  <p:tag name="NUM" val="1"/>
</p:tagLst>
</file>

<file path=ppt/tags/tag236.xml><?xml version="1.0" encoding="utf-8"?>
<p:tagLst xmlns:a="http://schemas.openxmlformats.org/drawingml/2006/main" xmlns:r="http://schemas.openxmlformats.org/officeDocument/2006/relationships" xmlns:p="http://schemas.openxmlformats.org/presentationml/2006/main">
  <p:tag name="NUM" val="2"/>
</p:tagLst>
</file>

<file path=ppt/tags/tag237.xml><?xml version="1.0" encoding="utf-8"?>
<p:tagLst xmlns:a="http://schemas.openxmlformats.org/drawingml/2006/main" xmlns:r="http://schemas.openxmlformats.org/officeDocument/2006/relationships" xmlns:p="http://schemas.openxmlformats.org/presentationml/2006/main">
  <p:tag name="NUM" val="3"/>
</p:tagLst>
</file>

<file path=ppt/tags/tag238.xml><?xml version="1.0" encoding="utf-8"?>
<p:tagLst xmlns:a="http://schemas.openxmlformats.org/drawingml/2006/main" xmlns:r="http://schemas.openxmlformats.org/officeDocument/2006/relationships" xmlns:p="http://schemas.openxmlformats.org/presentationml/2006/main">
  <p:tag name="NUM" val="4"/>
</p:tagLst>
</file>

<file path=ppt/tags/tag239.xml><?xml version="1.0" encoding="utf-8"?>
<p:tagLst xmlns:a="http://schemas.openxmlformats.org/drawingml/2006/main" xmlns:r="http://schemas.openxmlformats.org/officeDocument/2006/relationships" xmlns:p="http://schemas.openxmlformats.org/presentationml/2006/main">
  <p:tag name="NUM" val="5"/>
</p:tagLst>
</file>

<file path=ppt/tags/tag240.xml><?xml version="1.0" encoding="utf-8"?>
<p:tagLst xmlns:a="http://schemas.openxmlformats.org/drawingml/2006/main" xmlns:r="http://schemas.openxmlformats.org/officeDocument/2006/relationships" xmlns:p="http://schemas.openxmlformats.org/presentationml/2006/main">
  <p:tag name="NUM" val="6"/>
</p:tagLst>
</file>

<file path=ppt/tags/tag241.xml><?xml version="1.0" encoding="utf-8"?>
<p:tagLst xmlns:a="http://schemas.openxmlformats.org/drawingml/2006/main" xmlns:r="http://schemas.openxmlformats.org/officeDocument/2006/relationships" xmlns:p="http://schemas.openxmlformats.org/presentationml/2006/main">
  <p:tag name="NUM" val="1"/>
</p:tagLst>
</file>

<file path=ppt/tags/tag242.xml><?xml version="1.0" encoding="utf-8"?>
<p:tagLst xmlns:a="http://schemas.openxmlformats.org/drawingml/2006/main" xmlns:r="http://schemas.openxmlformats.org/officeDocument/2006/relationships" xmlns:p="http://schemas.openxmlformats.org/presentationml/2006/main">
  <p:tag name="NUM" val="2"/>
</p:tagLst>
</file>

<file path=ppt/tags/tag243.xml><?xml version="1.0" encoding="utf-8"?>
<p:tagLst xmlns:a="http://schemas.openxmlformats.org/drawingml/2006/main" xmlns:r="http://schemas.openxmlformats.org/officeDocument/2006/relationships" xmlns:p="http://schemas.openxmlformats.org/presentationml/2006/main">
  <p:tag name="NUM" val="3"/>
</p:tagLst>
</file>

<file path=ppt/tags/tag244.xml><?xml version="1.0" encoding="utf-8"?>
<p:tagLst xmlns:a="http://schemas.openxmlformats.org/drawingml/2006/main" xmlns:r="http://schemas.openxmlformats.org/officeDocument/2006/relationships" xmlns:p="http://schemas.openxmlformats.org/presentationml/2006/main">
  <p:tag name="NUM" val="4"/>
</p:tagLst>
</file>

<file path=ppt/tags/tag245.xml><?xml version="1.0" encoding="utf-8"?>
<p:tagLst xmlns:a="http://schemas.openxmlformats.org/drawingml/2006/main" xmlns:r="http://schemas.openxmlformats.org/officeDocument/2006/relationships" xmlns:p="http://schemas.openxmlformats.org/presentationml/2006/main">
  <p:tag name="NUM" val="5"/>
</p:tagLst>
</file>

<file path=ppt/tags/tag246.xml><?xml version="1.0" encoding="utf-8"?>
<p:tagLst xmlns:a="http://schemas.openxmlformats.org/drawingml/2006/main" xmlns:r="http://schemas.openxmlformats.org/officeDocument/2006/relationships" xmlns:p="http://schemas.openxmlformats.org/presentationml/2006/main">
  <p:tag name="NUM" val="1"/>
</p:tagLst>
</file>

<file path=ppt/tags/tag247.xml><?xml version="1.0" encoding="utf-8"?>
<p:tagLst xmlns:a="http://schemas.openxmlformats.org/drawingml/2006/main" xmlns:r="http://schemas.openxmlformats.org/officeDocument/2006/relationships" xmlns:p="http://schemas.openxmlformats.org/presentationml/2006/main">
  <p:tag name="NUM" val="2"/>
</p:tagLst>
</file>

<file path=ppt/tags/tag248.xml><?xml version="1.0" encoding="utf-8"?>
<p:tagLst xmlns:a="http://schemas.openxmlformats.org/drawingml/2006/main" xmlns:r="http://schemas.openxmlformats.org/officeDocument/2006/relationships" xmlns:p="http://schemas.openxmlformats.org/presentationml/2006/main">
  <p:tag name="NUM" val="3"/>
</p:tagLst>
</file>

<file path=ppt/tags/tag249.xml><?xml version="1.0" encoding="utf-8"?>
<p:tagLst xmlns:a="http://schemas.openxmlformats.org/drawingml/2006/main" xmlns:r="http://schemas.openxmlformats.org/officeDocument/2006/relationships" xmlns:p="http://schemas.openxmlformats.org/presentationml/2006/main">
  <p:tag name="NUM" val="4"/>
</p:tagLst>
</file>

<file path=ppt/tags/tag250.xml><?xml version="1.0" encoding="utf-8"?>
<p:tagLst xmlns:a="http://schemas.openxmlformats.org/drawingml/2006/main" xmlns:r="http://schemas.openxmlformats.org/officeDocument/2006/relationships" xmlns:p="http://schemas.openxmlformats.org/presentationml/2006/main">
  <p:tag name="NUM" val="5"/>
</p:tagLst>
</file>

<file path=ppt/tags/tag251.xml><?xml version="1.0" encoding="utf-8"?>
<p:tagLst xmlns:a="http://schemas.openxmlformats.org/drawingml/2006/main" xmlns:r="http://schemas.openxmlformats.org/officeDocument/2006/relationships" xmlns:p="http://schemas.openxmlformats.org/presentationml/2006/main">
  <p:tag name="NUM" val="6"/>
</p:tagLst>
</file>

<file path=ppt/tags/tag252.xml><?xml version="1.0" encoding="utf-8"?>
<p:tagLst xmlns:a="http://schemas.openxmlformats.org/drawingml/2006/main" xmlns:r="http://schemas.openxmlformats.org/officeDocument/2006/relationships" xmlns:p="http://schemas.openxmlformats.org/presentationml/2006/main">
  <p:tag name="NUM" val="7"/>
</p:tagLst>
</file>

<file path=ppt/tags/tag253.xml><?xml version="1.0" encoding="utf-8"?>
<p:tagLst xmlns:a="http://schemas.openxmlformats.org/drawingml/2006/main" xmlns:r="http://schemas.openxmlformats.org/officeDocument/2006/relationships" xmlns:p="http://schemas.openxmlformats.org/presentationml/2006/main">
  <p:tag name="NUM" val="8"/>
</p:tagLst>
</file>

<file path=ppt/tags/tag254.xml><?xml version="1.0" encoding="utf-8"?>
<p:tagLst xmlns:a="http://schemas.openxmlformats.org/drawingml/2006/main" xmlns:r="http://schemas.openxmlformats.org/officeDocument/2006/relationships" xmlns:p="http://schemas.openxmlformats.org/presentationml/2006/main">
  <p:tag name="NUM" val="9"/>
</p:tagLst>
</file>

<file path=ppt/tags/tag255.xml><?xml version="1.0" encoding="utf-8"?>
<p:tagLst xmlns:a="http://schemas.openxmlformats.org/drawingml/2006/main" xmlns:r="http://schemas.openxmlformats.org/officeDocument/2006/relationships" xmlns:p="http://schemas.openxmlformats.org/presentationml/2006/main">
  <p:tag name="NUM" val="10"/>
</p:tagLst>
</file>

<file path=ppt/tags/tag256.xml><?xml version="1.0" encoding="utf-8"?>
<p:tagLst xmlns:a="http://schemas.openxmlformats.org/drawingml/2006/main" xmlns:r="http://schemas.openxmlformats.org/officeDocument/2006/relationships" xmlns:p="http://schemas.openxmlformats.org/presentationml/2006/main">
  <p:tag name="NUM" val="11"/>
</p:tagLst>
</file>

<file path=ppt/tags/tag257.xml><?xml version="1.0" encoding="utf-8"?>
<p:tagLst xmlns:a="http://schemas.openxmlformats.org/drawingml/2006/main" xmlns:r="http://schemas.openxmlformats.org/officeDocument/2006/relationships" xmlns:p="http://schemas.openxmlformats.org/presentationml/2006/main">
  <p:tag name="NUM" val="12"/>
</p:tagLst>
</file>

<file path=ppt/tags/tag258.xml><?xml version="1.0" encoding="utf-8"?>
<p:tagLst xmlns:a="http://schemas.openxmlformats.org/drawingml/2006/main" xmlns:r="http://schemas.openxmlformats.org/officeDocument/2006/relationships" xmlns:p="http://schemas.openxmlformats.org/presentationml/2006/main">
  <p:tag name="NUM" val="13"/>
</p:tagLst>
</file>

<file path=ppt/tags/tag259.xml><?xml version="1.0" encoding="utf-8"?>
<p:tagLst xmlns:a="http://schemas.openxmlformats.org/drawingml/2006/main" xmlns:r="http://schemas.openxmlformats.org/officeDocument/2006/relationships" xmlns:p="http://schemas.openxmlformats.org/presentationml/2006/main">
  <p:tag name="NUM" val="14"/>
</p:tagLst>
</file>

<file path=ppt/tags/tag260.xml><?xml version="1.0" encoding="utf-8"?>
<p:tagLst xmlns:a="http://schemas.openxmlformats.org/drawingml/2006/main" xmlns:r="http://schemas.openxmlformats.org/officeDocument/2006/relationships" xmlns:p="http://schemas.openxmlformats.org/presentationml/2006/main">
  <p:tag name="NUM" val="15"/>
</p:tagLst>
</file>

<file path=ppt/tags/tag261.xml><?xml version="1.0" encoding="utf-8"?>
<p:tagLst xmlns:a="http://schemas.openxmlformats.org/drawingml/2006/main" xmlns:r="http://schemas.openxmlformats.org/officeDocument/2006/relationships" xmlns:p="http://schemas.openxmlformats.org/presentationml/2006/main">
  <p:tag name="NUM" val="16"/>
</p:tagLst>
</file>

<file path=ppt/tags/tag262.xml><?xml version="1.0" encoding="utf-8"?>
<p:tagLst xmlns:a="http://schemas.openxmlformats.org/drawingml/2006/main" xmlns:r="http://schemas.openxmlformats.org/officeDocument/2006/relationships" xmlns:p="http://schemas.openxmlformats.org/presentationml/2006/main">
  <p:tag name="NUM" val="1"/>
</p:tagLst>
</file>

<file path=ppt/tags/tag263.xml><?xml version="1.0" encoding="utf-8"?>
<p:tagLst xmlns:a="http://schemas.openxmlformats.org/drawingml/2006/main" xmlns:r="http://schemas.openxmlformats.org/officeDocument/2006/relationships" xmlns:p="http://schemas.openxmlformats.org/presentationml/2006/main">
  <p:tag name="NUM" val="2"/>
</p:tagLst>
</file>

<file path=ppt/tags/tag264.xml><?xml version="1.0" encoding="utf-8"?>
<p:tagLst xmlns:a="http://schemas.openxmlformats.org/drawingml/2006/main" xmlns:r="http://schemas.openxmlformats.org/officeDocument/2006/relationships" xmlns:p="http://schemas.openxmlformats.org/presentationml/2006/main">
  <p:tag name="NUM" val="3"/>
</p:tagLst>
</file>

<file path=ppt/tags/tag265.xml><?xml version="1.0" encoding="utf-8"?>
<p:tagLst xmlns:a="http://schemas.openxmlformats.org/drawingml/2006/main" xmlns:r="http://schemas.openxmlformats.org/officeDocument/2006/relationships" xmlns:p="http://schemas.openxmlformats.org/presentationml/2006/main">
  <p:tag name="NUM" val="4"/>
</p:tagLst>
</file>

<file path=ppt/tags/tag266.xml><?xml version="1.0" encoding="utf-8"?>
<p:tagLst xmlns:a="http://schemas.openxmlformats.org/drawingml/2006/main" xmlns:r="http://schemas.openxmlformats.org/officeDocument/2006/relationships" xmlns:p="http://schemas.openxmlformats.org/presentationml/2006/main">
  <p:tag name="NUM" val="5"/>
</p:tagLst>
</file>

<file path=ppt/tags/tag267.xml><?xml version="1.0" encoding="utf-8"?>
<p:tagLst xmlns:a="http://schemas.openxmlformats.org/drawingml/2006/main" xmlns:r="http://schemas.openxmlformats.org/officeDocument/2006/relationships" xmlns:p="http://schemas.openxmlformats.org/presentationml/2006/main">
  <p:tag name="NUM" val="6"/>
</p:tagLst>
</file>

<file path=ppt/tags/tag268.xml><?xml version="1.0" encoding="utf-8"?>
<p:tagLst xmlns:a="http://schemas.openxmlformats.org/drawingml/2006/main" xmlns:r="http://schemas.openxmlformats.org/officeDocument/2006/relationships" xmlns:p="http://schemas.openxmlformats.org/presentationml/2006/main">
  <p:tag name="NUM" val="1"/>
</p:tagLst>
</file>

<file path=ppt/tags/tag269.xml><?xml version="1.0" encoding="utf-8"?>
<p:tagLst xmlns:a="http://schemas.openxmlformats.org/drawingml/2006/main" xmlns:r="http://schemas.openxmlformats.org/officeDocument/2006/relationships" xmlns:p="http://schemas.openxmlformats.org/presentationml/2006/main">
  <p:tag name="NUM" val="2"/>
</p:tagLst>
</file>

<file path=ppt/tags/tag270.xml><?xml version="1.0" encoding="utf-8"?>
<p:tagLst xmlns:a="http://schemas.openxmlformats.org/drawingml/2006/main" xmlns:r="http://schemas.openxmlformats.org/officeDocument/2006/relationships" xmlns:p="http://schemas.openxmlformats.org/presentationml/2006/main">
  <p:tag name="NUM" val="3"/>
</p:tagLst>
</file>

<file path=ppt/tags/tag271.xml><?xml version="1.0" encoding="utf-8"?>
<p:tagLst xmlns:a="http://schemas.openxmlformats.org/drawingml/2006/main" xmlns:r="http://schemas.openxmlformats.org/officeDocument/2006/relationships" xmlns:p="http://schemas.openxmlformats.org/presentationml/2006/main">
  <p:tag name="NUM" val="4"/>
</p:tagLst>
</file>

<file path=ppt/tags/tag272.xml><?xml version="1.0" encoding="utf-8"?>
<p:tagLst xmlns:a="http://schemas.openxmlformats.org/drawingml/2006/main" xmlns:r="http://schemas.openxmlformats.org/officeDocument/2006/relationships" xmlns:p="http://schemas.openxmlformats.org/presentationml/2006/main">
  <p:tag name="NUM" val="5"/>
</p:tagLst>
</file>

<file path=ppt/tags/tag273.xml><?xml version="1.0" encoding="utf-8"?>
<p:tagLst xmlns:a="http://schemas.openxmlformats.org/drawingml/2006/main" xmlns:r="http://schemas.openxmlformats.org/officeDocument/2006/relationships" xmlns:p="http://schemas.openxmlformats.org/presentationml/2006/main">
  <p:tag name="NUM" val="6"/>
</p:tagLst>
</file>

<file path=ppt/tags/tag274.xml><?xml version="1.0" encoding="utf-8"?>
<p:tagLst xmlns:a="http://schemas.openxmlformats.org/drawingml/2006/main" xmlns:r="http://schemas.openxmlformats.org/officeDocument/2006/relationships" xmlns:p="http://schemas.openxmlformats.org/presentationml/2006/main">
  <p:tag name="NUM" val="7"/>
</p:tagLst>
</file>

<file path=ppt/tags/tag275.xml><?xml version="1.0" encoding="utf-8"?>
<p:tagLst xmlns:a="http://schemas.openxmlformats.org/drawingml/2006/main" xmlns:r="http://schemas.openxmlformats.org/officeDocument/2006/relationships" xmlns:p="http://schemas.openxmlformats.org/presentationml/2006/main">
  <p:tag name="NUM" val="8"/>
</p:tagLst>
</file>

<file path=ppt/tags/tag276.xml><?xml version="1.0" encoding="utf-8"?>
<p:tagLst xmlns:a="http://schemas.openxmlformats.org/drawingml/2006/main" xmlns:r="http://schemas.openxmlformats.org/officeDocument/2006/relationships" xmlns:p="http://schemas.openxmlformats.org/presentationml/2006/main">
  <p:tag name="NUM" val="9"/>
</p:tagLst>
</file>

<file path=ppt/tags/tag277.xml><?xml version="1.0" encoding="utf-8"?>
<p:tagLst xmlns:a="http://schemas.openxmlformats.org/drawingml/2006/main" xmlns:r="http://schemas.openxmlformats.org/officeDocument/2006/relationships" xmlns:p="http://schemas.openxmlformats.org/presentationml/2006/main">
  <p:tag name="NUM" val="6"/>
</p:tagLst>
</file>

<file path=ppt/tags/tag278.xml><?xml version="1.0" encoding="utf-8"?>
<p:tagLst xmlns:a="http://schemas.openxmlformats.org/drawingml/2006/main" xmlns:r="http://schemas.openxmlformats.org/officeDocument/2006/relationships" xmlns:p="http://schemas.openxmlformats.org/presentationml/2006/main">
  <p:tag name="NUM" val="13"/>
</p:tagLst>
</file>

<file path=ppt/tags/tag279.xml><?xml version="1.0" encoding="utf-8"?>
<p:tagLst xmlns:a="http://schemas.openxmlformats.org/drawingml/2006/main" xmlns:r="http://schemas.openxmlformats.org/officeDocument/2006/relationships" xmlns:p="http://schemas.openxmlformats.org/presentationml/2006/main">
  <p:tag name="NUM" val="6"/>
</p:tagLst>
</file>

<file path=ppt/tags/tag280.xml><?xml version="1.0" encoding="utf-8"?>
<p:tagLst xmlns:a="http://schemas.openxmlformats.org/drawingml/2006/main" xmlns:r="http://schemas.openxmlformats.org/officeDocument/2006/relationships" xmlns:p="http://schemas.openxmlformats.org/presentationml/2006/main">
  <p:tag name="NUM" val="6"/>
</p:tagLst>
</file>

<file path=ppt/tags/tag281.xml><?xml version="1.0" encoding="utf-8"?>
<p:tagLst xmlns:a="http://schemas.openxmlformats.org/drawingml/2006/main" xmlns:r="http://schemas.openxmlformats.org/officeDocument/2006/relationships" xmlns:p="http://schemas.openxmlformats.org/presentationml/2006/main">
  <p:tag name="NUM" val="6"/>
</p:tagLst>
</file>

<file path=ppt/tags/tag282.xml><?xml version="1.0" encoding="utf-8"?>
<p:tagLst xmlns:a="http://schemas.openxmlformats.org/drawingml/2006/main" xmlns:r="http://schemas.openxmlformats.org/officeDocument/2006/relationships" xmlns:p="http://schemas.openxmlformats.org/presentationml/2006/main">
  <p:tag name="NUM" val="6"/>
</p:tagLst>
</file>

<file path=ppt/tags/tag283.xml><?xml version="1.0" encoding="utf-8"?>
<p:tagLst xmlns:a="http://schemas.openxmlformats.org/drawingml/2006/main" xmlns:r="http://schemas.openxmlformats.org/officeDocument/2006/relationships" xmlns:p="http://schemas.openxmlformats.org/presentationml/2006/main">
  <p:tag name="NUM" val="1"/>
</p:tagLst>
</file>

<file path=ppt/tags/tag284.xml><?xml version="1.0" encoding="utf-8"?>
<p:tagLst xmlns:a="http://schemas.openxmlformats.org/drawingml/2006/main" xmlns:r="http://schemas.openxmlformats.org/officeDocument/2006/relationships" xmlns:p="http://schemas.openxmlformats.org/presentationml/2006/main">
  <p:tag name="NUM" val="2"/>
</p:tagLst>
</file>

<file path=ppt/tags/tag285.xml><?xml version="1.0" encoding="utf-8"?>
<p:tagLst xmlns:a="http://schemas.openxmlformats.org/drawingml/2006/main" xmlns:r="http://schemas.openxmlformats.org/officeDocument/2006/relationships" xmlns:p="http://schemas.openxmlformats.org/presentationml/2006/main">
  <p:tag name="NUM" val="3"/>
</p:tagLst>
</file>

<file path=ppt/tags/tag286.xml><?xml version="1.0" encoding="utf-8"?>
<p:tagLst xmlns:a="http://schemas.openxmlformats.org/drawingml/2006/main" xmlns:r="http://schemas.openxmlformats.org/officeDocument/2006/relationships" xmlns:p="http://schemas.openxmlformats.org/presentationml/2006/main">
  <p:tag name="NUM" val="4"/>
</p:tagLst>
</file>

<file path=ppt/tags/tag287.xml><?xml version="1.0" encoding="utf-8"?>
<p:tagLst xmlns:a="http://schemas.openxmlformats.org/drawingml/2006/main" xmlns:r="http://schemas.openxmlformats.org/officeDocument/2006/relationships" xmlns:p="http://schemas.openxmlformats.org/presentationml/2006/main">
  <p:tag name="NUM" val="5"/>
</p:tagLst>
</file>

<file path=ppt/tags/tag288.xml><?xml version="1.0" encoding="utf-8"?>
<p:tagLst xmlns:a="http://schemas.openxmlformats.org/drawingml/2006/main" xmlns:r="http://schemas.openxmlformats.org/officeDocument/2006/relationships" xmlns:p="http://schemas.openxmlformats.org/presentationml/2006/main">
  <p:tag name="NUM" val="1"/>
</p:tagLst>
</file>

<file path=ppt/tags/tag289.xml><?xml version="1.0" encoding="utf-8"?>
<p:tagLst xmlns:a="http://schemas.openxmlformats.org/drawingml/2006/main" xmlns:r="http://schemas.openxmlformats.org/officeDocument/2006/relationships" xmlns:p="http://schemas.openxmlformats.org/presentationml/2006/main">
  <p:tag name="NUM" val="2"/>
</p:tagLst>
</file>

<file path=ppt/tags/tag290.xml><?xml version="1.0" encoding="utf-8"?>
<p:tagLst xmlns:a="http://schemas.openxmlformats.org/drawingml/2006/main" xmlns:r="http://schemas.openxmlformats.org/officeDocument/2006/relationships" xmlns:p="http://schemas.openxmlformats.org/presentationml/2006/main">
  <p:tag name="NUM" val="3"/>
</p:tagLst>
</file>

<file path=ppt/tags/tag291.xml><?xml version="1.0" encoding="utf-8"?>
<p:tagLst xmlns:a="http://schemas.openxmlformats.org/drawingml/2006/main" xmlns:r="http://schemas.openxmlformats.org/officeDocument/2006/relationships" xmlns:p="http://schemas.openxmlformats.org/presentationml/2006/main">
  <p:tag name="NUM" val="4"/>
</p:tagLst>
</file>

<file path=ppt/tags/tag292.xml><?xml version="1.0" encoding="utf-8"?>
<p:tagLst xmlns:a="http://schemas.openxmlformats.org/drawingml/2006/main" xmlns:r="http://schemas.openxmlformats.org/officeDocument/2006/relationships" xmlns:p="http://schemas.openxmlformats.org/presentationml/2006/main">
  <p:tag name="NUM" val="5"/>
</p:tagLst>
</file>

<file path=ppt/tags/tag293.xml><?xml version="1.0" encoding="utf-8"?>
<p:tagLst xmlns:a="http://schemas.openxmlformats.org/drawingml/2006/main" xmlns:r="http://schemas.openxmlformats.org/officeDocument/2006/relationships" xmlns:p="http://schemas.openxmlformats.org/presentationml/2006/main">
  <p:tag name="NUM" val="1"/>
</p:tagLst>
</file>

<file path=ppt/tags/tag294.xml><?xml version="1.0" encoding="utf-8"?>
<p:tagLst xmlns:a="http://schemas.openxmlformats.org/drawingml/2006/main" xmlns:r="http://schemas.openxmlformats.org/officeDocument/2006/relationships" xmlns:p="http://schemas.openxmlformats.org/presentationml/2006/main">
  <p:tag name="NUM" val="2"/>
</p:tagLst>
</file>

<file path=ppt/tags/tag295.xml><?xml version="1.0" encoding="utf-8"?>
<p:tagLst xmlns:a="http://schemas.openxmlformats.org/drawingml/2006/main" xmlns:r="http://schemas.openxmlformats.org/officeDocument/2006/relationships" xmlns:p="http://schemas.openxmlformats.org/presentationml/2006/main">
  <p:tag name="NUM" val="3"/>
</p:tagLst>
</file>

<file path=ppt/tags/tag296.xml><?xml version="1.0" encoding="utf-8"?>
<p:tagLst xmlns:a="http://schemas.openxmlformats.org/drawingml/2006/main" xmlns:r="http://schemas.openxmlformats.org/officeDocument/2006/relationships" xmlns:p="http://schemas.openxmlformats.org/presentationml/2006/main">
  <p:tag name="NUM" val="4"/>
</p:tagLst>
</file>

<file path=ppt/tags/tag297.xml><?xml version="1.0" encoding="utf-8"?>
<p:tagLst xmlns:a="http://schemas.openxmlformats.org/drawingml/2006/main" xmlns:r="http://schemas.openxmlformats.org/officeDocument/2006/relationships" xmlns:p="http://schemas.openxmlformats.org/presentationml/2006/main">
  <p:tag name="NUM" val="5"/>
</p:tagLst>
</file>

<file path=ppt/tags/tag298.xml><?xml version="1.0" encoding="utf-8"?>
<p:tagLst xmlns:a="http://schemas.openxmlformats.org/drawingml/2006/main" xmlns:r="http://schemas.openxmlformats.org/officeDocument/2006/relationships" xmlns:p="http://schemas.openxmlformats.org/presentationml/2006/main">
  <p:tag name="NUM" val="6"/>
</p:tagLst>
</file>

<file path=ppt/tags/tag299.xml><?xml version="1.0" encoding="utf-8"?>
<p:tagLst xmlns:a="http://schemas.openxmlformats.org/drawingml/2006/main" xmlns:r="http://schemas.openxmlformats.org/officeDocument/2006/relationships" xmlns:p="http://schemas.openxmlformats.org/presentationml/2006/main">
  <p:tag name="NUM" val="1"/>
</p:tagLst>
</file>

<file path=ppt/tags/tag300.xml><?xml version="1.0" encoding="utf-8"?>
<p:tagLst xmlns:a="http://schemas.openxmlformats.org/drawingml/2006/main" xmlns:r="http://schemas.openxmlformats.org/officeDocument/2006/relationships" xmlns:p="http://schemas.openxmlformats.org/presentationml/2006/main">
  <p:tag name="NUM" val="2"/>
</p:tagLst>
</file>

<file path=ppt/tags/tag301.xml><?xml version="1.0" encoding="utf-8"?>
<p:tagLst xmlns:a="http://schemas.openxmlformats.org/drawingml/2006/main" xmlns:r="http://schemas.openxmlformats.org/officeDocument/2006/relationships" xmlns:p="http://schemas.openxmlformats.org/presentationml/2006/main">
  <p:tag name="NUM" val="3"/>
</p:tagLst>
</file>

<file path=ppt/tags/tag302.xml><?xml version="1.0" encoding="utf-8"?>
<p:tagLst xmlns:a="http://schemas.openxmlformats.org/drawingml/2006/main" xmlns:r="http://schemas.openxmlformats.org/officeDocument/2006/relationships" xmlns:p="http://schemas.openxmlformats.org/presentationml/2006/main">
  <p:tag name="NUM" val="4"/>
</p:tagLst>
</file>

<file path=ppt/tags/tag303.xml><?xml version="1.0" encoding="utf-8"?>
<p:tagLst xmlns:a="http://schemas.openxmlformats.org/drawingml/2006/main" xmlns:r="http://schemas.openxmlformats.org/officeDocument/2006/relationships" xmlns:p="http://schemas.openxmlformats.org/presentationml/2006/main">
  <p:tag name="NUM" val="5"/>
</p:tagLst>
</file>

<file path=ppt/tags/tag304.xml><?xml version="1.0" encoding="utf-8"?>
<p:tagLst xmlns:a="http://schemas.openxmlformats.org/drawingml/2006/main" xmlns:r="http://schemas.openxmlformats.org/officeDocument/2006/relationships" xmlns:p="http://schemas.openxmlformats.org/presentationml/2006/main">
  <p:tag name="NUM" val="6"/>
</p:tagLst>
</file>

<file path=ppt/tags/tag305.xml><?xml version="1.0" encoding="utf-8"?>
<p:tagLst xmlns:a="http://schemas.openxmlformats.org/drawingml/2006/main" xmlns:r="http://schemas.openxmlformats.org/officeDocument/2006/relationships" xmlns:p="http://schemas.openxmlformats.org/presentationml/2006/main">
  <p:tag name="NUM" val="7"/>
</p:tagLst>
</file>

<file path=ppt/tags/tag306.xml><?xml version="1.0" encoding="utf-8"?>
<p:tagLst xmlns:a="http://schemas.openxmlformats.org/drawingml/2006/main" xmlns:r="http://schemas.openxmlformats.org/officeDocument/2006/relationships" xmlns:p="http://schemas.openxmlformats.org/presentationml/2006/main">
  <p:tag name="NUM" val="8"/>
</p:tagLst>
</file>

<file path=ppt/tags/tag307.xml><?xml version="1.0" encoding="utf-8"?>
<p:tagLst xmlns:a="http://schemas.openxmlformats.org/drawingml/2006/main" xmlns:r="http://schemas.openxmlformats.org/officeDocument/2006/relationships" xmlns:p="http://schemas.openxmlformats.org/presentationml/2006/main">
  <p:tag name="NUM" val="2"/>
</p:tagLst>
</file>

<file path=ppt/tags/tag308.xml><?xml version="1.0" encoding="utf-8"?>
<p:tagLst xmlns:a="http://schemas.openxmlformats.org/drawingml/2006/main" xmlns:r="http://schemas.openxmlformats.org/officeDocument/2006/relationships" xmlns:p="http://schemas.openxmlformats.org/presentationml/2006/main">
  <p:tag name="NUM" val="4"/>
</p:tagLst>
</file>

<file path=ppt/tags/tag309.xml><?xml version="1.0" encoding="utf-8"?>
<p:tagLst xmlns:a="http://schemas.openxmlformats.org/drawingml/2006/main" xmlns:r="http://schemas.openxmlformats.org/officeDocument/2006/relationships" xmlns:p="http://schemas.openxmlformats.org/presentationml/2006/main">
  <p:tag name="NUM" val="5"/>
</p:tagLst>
</file>

<file path=ppt/tags/tag310.xml><?xml version="1.0" encoding="utf-8"?>
<p:tagLst xmlns:a="http://schemas.openxmlformats.org/drawingml/2006/main" xmlns:r="http://schemas.openxmlformats.org/officeDocument/2006/relationships" xmlns:p="http://schemas.openxmlformats.org/presentationml/2006/main">
  <p:tag name="NUM" val="6"/>
</p:tagLst>
</file>

<file path=ppt/tags/tag311.xml><?xml version="1.0" encoding="utf-8"?>
<p:tagLst xmlns:a="http://schemas.openxmlformats.org/drawingml/2006/main" xmlns:r="http://schemas.openxmlformats.org/officeDocument/2006/relationships" xmlns:p="http://schemas.openxmlformats.org/presentationml/2006/main">
  <p:tag name="NUM" val="7"/>
</p:tagLst>
</file>

<file path=ppt/tags/tag312.xml><?xml version="1.0" encoding="utf-8"?>
<p:tagLst xmlns:a="http://schemas.openxmlformats.org/drawingml/2006/main" xmlns:r="http://schemas.openxmlformats.org/officeDocument/2006/relationships" xmlns:p="http://schemas.openxmlformats.org/presentationml/2006/main">
  <p:tag name="NUM" val="8"/>
</p:tagLst>
</file>

<file path=ppt/tags/tag313.xml><?xml version="1.0" encoding="utf-8"?>
<p:tagLst xmlns:a="http://schemas.openxmlformats.org/drawingml/2006/main" xmlns:r="http://schemas.openxmlformats.org/officeDocument/2006/relationships" xmlns:p="http://schemas.openxmlformats.org/presentationml/2006/main">
  <p:tag name="NUM" val="9"/>
</p:tagLst>
</file>

<file path=ppt/tags/tag314.xml><?xml version="1.0" encoding="utf-8"?>
<p:tagLst xmlns:a="http://schemas.openxmlformats.org/drawingml/2006/main" xmlns:r="http://schemas.openxmlformats.org/officeDocument/2006/relationships" xmlns:p="http://schemas.openxmlformats.org/presentationml/2006/main">
  <p:tag name="NUM" val="10"/>
</p:tagLst>
</file>

<file path=ppt/tags/tag315.xml><?xml version="1.0" encoding="utf-8"?>
<p:tagLst xmlns:a="http://schemas.openxmlformats.org/drawingml/2006/main" xmlns:r="http://schemas.openxmlformats.org/officeDocument/2006/relationships" xmlns:p="http://schemas.openxmlformats.org/presentationml/2006/main">
  <p:tag name="NUM" val="11"/>
</p:tagLst>
</file>

<file path=ppt/tags/tag316.xml><?xml version="1.0" encoding="utf-8"?>
<p:tagLst xmlns:a="http://schemas.openxmlformats.org/drawingml/2006/main" xmlns:r="http://schemas.openxmlformats.org/officeDocument/2006/relationships" xmlns:p="http://schemas.openxmlformats.org/presentationml/2006/main">
  <p:tag name="NUM" val="12"/>
</p:tagLst>
</file>

<file path=ppt/tags/tag317.xml><?xml version="1.0" encoding="utf-8"?>
<p:tagLst xmlns:a="http://schemas.openxmlformats.org/drawingml/2006/main" xmlns:r="http://schemas.openxmlformats.org/officeDocument/2006/relationships" xmlns:p="http://schemas.openxmlformats.org/presentationml/2006/main">
  <p:tag name="NUM" val="15"/>
</p:tagLst>
</file>

<file path=ppt/tags/tag318.xml><?xml version="1.0" encoding="utf-8"?>
<p:tagLst xmlns:a="http://schemas.openxmlformats.org/drawingml/2006/main" xmlns:r="http://schemas.openxmlformats.org/officeDocument/2006/relationships" xmlns:p="http://schemas.openxmlformats.org/presentationml/2006/main">
  <p:tag name="NUM" val="6"/>
</p:tagLst>
</file>

<file path=ppt/tags/tag319.xml><?xml version="1.0" encoding="utf-8"?>
<p:tagLst xmlns:a="http://schemas.openxmlformats.org/drawingml/2006/main" xmlns:r="http://schemas.openxmlformats.org/officeDocument/2006/relationships" xmlns:p="http://schemas.openxmlformats.org/presentationml/2006/main">
  <p:tag name="NUM" val="1"/>
</p:tagLst>
</file>

<file path=ppt/tags/tag320.xml><?xml version="1.0" encoding="utf-8"?>
<p:tagLst xmlns:a="http://schemas.openxmlformats.org/drawingml/2006/main" xmlns:r="http://schemas.openxmlformats.org/officeDocument/2006/relationships" xmlns:p="http://schemas.openxmlformats.org/presentationml/2006/main">
  <p:tag name="NUM" val="2"/>
</p:tagLst>
</file>

<file path=ppt/tags/tag321.xml><?xml version="1.0" encoding="utf-8"?>
<p:tagLst xmlns:a="http://schemas.openxmlformats.org/drawingml/2006/main" xmlns:r="http://schemas.openxmlformats.org/officeDocument/2006/relationships" xmlns:p="http://schemas.openxmlformats.org/presentationml/2006/main">
  <p:tag name="NUM" val="3"/>
</p:tagLst>
</file>

<file path=ppt/tags/tag322.xml><?xml version="1.0" encoding="utf-8"?>
<p:tagLst xmlns:a="http://schemas.openxmlformats.org/drawingml/2006/main" xmlns:r="http://schemas.openxmlformats.org/officeDocument/2006/relationships" xmlns:p="http://schemas.openxmlformats.org/presentationml/2006/main">
  <p:tag name="NUM" val="4"/>
</p:tagLst>
</file>

<file path=ppt/tags/tag323.xml><?xml version="1.0" encoding="utf-8"?>
<p:tagLst xmlns:a="http://schemas.openxmlformats.org/drawingml/2006/main" xmlns:r="http://schemas.openxmlformats.org/officeDocument/2006/relationships" xmlns:p="http://schemas.openxmlformats.org/presentationml/2006/main">
  <p:tag name="NUM" val="5"/>
</p:tagLst>
</file>

<file path=ppt/tags/tag324.xml><?xml version="1.0" encoding="utf-8"?>
<p:tagLst xmlns:a="http://schemas.openxmlformats.org/drawingml/2006/main" xmlns:r="http://schemas.openxmlformats.org/officeDocument/2006/relationships" xmlns:p="http://schemas.openxmlformats.org/presentationml/2006/main">
  <p:tag name="NUM" val="1"/>
</p:tagLst>
</file>

<file path=ppt/tags/tag325.xml><?xml version="1.0" encoding="utf-8"?>
<p:tagLst xmlns:a="http://schemas.openxmlformats.org/drawingml/2006/main" xmlns:r="http://schemas.openxmlformats.org/officeDocument/2006/relationships" xmlns:p="http://schemas.openxmlformats.org/presentationml/2006/main">
  <p:tag name="NUM" val="2"/>
</p:tagLst>
</file>

<file path=ppt/tags/tag326.xml><?xml version="1.0" encoding="utf-8"?>
<p:tagLst xmlns:a="http://schemas.openxmlformats.org/drawingml/2006/main" xmlns:r="http://schemas.openxmlformats.org/officeDocument/2006/relationships" xmlns:p="http://schemas.openxmlformats.org/presentationml/2006/main">
  <p:tag name="NUM" val="3"/>
</p:tagLst>
</file>

<file path=ppt/tags/tag327.xml><?xml version="1.0" encoding="utf-8"?>
<p:tagLst xmlns:a="http://schemas.openxmlformats.org/drawingml/2006/main" xmlns:r="http://schemas.openxmlformats.org/officeDocument/2006/relationships" xmlns:p="http://schemas.openxmlformats.org/presentationml/2006/main">
  <p:tag name="NUM" val="4"/>
</p:tagLst>
</file>

<file path=ppt/tags/tag328.xml><?xml version="1.0" encoding="utf-8"?>
<p:tagLst xmlns:a="http://schemas.openxmlformats.org/drawingml/2006/main" xmlns:r="http://schemas.openxmlformats.org/officeDocument/2006/relationships" xmlns:p="http://schemas.openxmlformats.org/presentationml/2006/main">
  <p:tag name="NUM" val="5"/>
</p:tagLst>
</file>

<file path=ppt/tags/tag329.xml><?xml version="1.0" encoding="utf-8"?>
<p:tagLst xmlns:a="http://schemas.openxmlformats.org/drawingml/2006/main" xmlns:r="http://schemas.openxmlformats.org/officeDocument/2006/relationships" xmlns:p="http://schemas.openxmlformats.org/presentationml/2006/main">
  <p:tag name="NUM" val="1"/>
</p:tagLst>
</file>

<file path=ppt/tags/tag330.xml><?xml version="1.0" encoding="utf-8"?>
<p:tagLst xmlns:a="http://schemas.openxmlformats.org/drawingml/2006/main" xmlns:r="http://schemas.openxmlformats.org/officeDocument/2006/relationships" xmlns:p="http://schemas.openxmlformats.org/presentationml/2006/main">
  <p:tag name="NUM" val="2"/>
</p:tagLst>
</file>

<file path=ppt/tags/tag331.xml><?xml version="1.0" encoding="utf-8"?>
<p:tagLst xmlns:a="http://schemas.openxmlformats.org/drawingml/2006/main" xmlns:r="http://schemas.openxmlformats.org/officeDocument/2006/relationships" xmlns:p="http://schemas.openxmlformats.org/presentationml/2006/main">
  <p:tag name="NUM" val="3"/>
</p:tagLst>
</file>

<file path=ppt/tags/tag332.xml><?xml version="1.0" encoding="utf-8"?>
<p:tagLst xmlns:a="http://schemas.openxmlformats.org/drawingml/2006/main" xmlns:r="http://schemas.openxmlformats.org/officeDocument/2006/relationships" xmlns:p="http://schemas.openxmlformats.org/presentationml/2006/main">
  <p:tag name="NUM" val="4"/>
</p:tagLst>
</file>

<file path=ppt/tags/tag333.xml><?xml version="1.0" encoding="utf-8"?>
<p:tagLst xmlns:a="http://schemas.openxmlformats.org/drawingml/2006/main" xmlns:r="http://schemas.openxmlformats.org/officeDocument/2006/relationships" xmlns:p="http://schemas.openxmlformats.org/presentationml/2006/main">
  <p:tag name="NUM" val="5"/>
</p:tagLst>
</file>

<file path=ppt/tags/tag334.xml><?xml version="1.0" encoding="utf-8"?>
<p:tagLst xmlns:a="http://schemas.openxmlformats.org/drawingml/2006/main" xmlns:r="http://schemas.openxmlformats.org/officeDocument/2006/relationships" xmlns:p="http://schemas.openxmlformats.org/presentationml/2006/main">
  <p:tag name="NUM" val="6"/>
</p:tagLst>
</file>

<file path=ppt/tags/tag335.xml><?xml version="1.0" encoding="utf-8"?>
<p:tagLst xmlns:a="http://schemas.openxmlformats.org/drawingml/2006/main" xmlns:r="http://schemas.openxmlformats.org/officeDocument/2006/relationships" xmlns:p="http://schemas.openxmlformats.org/presentationml/2006/main">
  <p:tag name="NUM" val="7"/>
</p:tagLst>
</file>

<file path=ppt/tags/tag336.xml><?xml version="1.0" encoding="utf-8"?>
<p:tagLst xmlns:a="http://schemas.openxmlformats.org/drawingml/2006/main" xmlns:r="http://schemas.openxmlformats.org/officeDocument/2006/relationships" xmlns:p="http://schemas.openxmlformats.org/presentationml/2006/main">
  <p:tag name="NUM" val="8"/>
</p:tagLst>
</file>

<file path=ppt/tags/tag337.xml><?xml version="1.0" encoding="utf-8"?>
<p:tagLst xmlns:a="http://schemas.openxmlformats.org/drawingml/2006/main" xmlns:r="http://schemas.openxmlformats.org/officeDocument/2006/relationships" xmlns:p="http://schemas.openxmlformats.org/presentationml/2006/main">
  <p:tag name="NUM" val="9"/>
</p:tagLst>
</file>

<file path=ppt/tags/tag338.xml><?xml version="1.0" encoding="utf-8"?>
<p:tagLst xmlns:a="http://schemas.openxmlformats.org/drawingml/2006/main" xmlns:r="http://schemas.openxmlformats.org/officeDocument/2006/relationships" xmlns:p="http://schemas.openxmlformats.org/presentationml/2006/main">
  <p:tag name="NUM" val="1"/>
</p:tagLst>
</file>

<file path=ppt/tags/tag339.xml><?xml version="1.0" encoding="utf-8"?>
<p:tagLst xmlns:a="http://schemas.openxmlformats.org/drawingml/2006/main" xmlns:r="http://schemas.openxmlformats.org/officeDocument/2006/relationships" xmlns:p="http://schemas.openxmlformats.org/presentationml/2006/main">
  <p:tag name="NUM" val="2"/>
</p:tagLst>
</file>

<file path=ppt/tags/tag340.xml><?xml version="1.0" encoding="utf-8"?>
<p:tagLst xmlns:a="http://schemas.openxmlformats.org/drawingml/2006/main" xmlns:r="http://schemas.openxmlformats.org/officeDocument/2006/relationships" xmlns:p="http://schemas.openxmlformats.org/presentationml/2006/main">
  <p:tag name="NUM" val="3"/>
</p:tagLst>
</file>

<file path=ppt/tags/tag341.xml><?xml version="1.0" encoding="utf-8"?>
<p:tagLst xmlns:a="http://schemas.openxmlformats.org/drawingml/2006/main" xmlns:r="http://schemas.openxmlformats.org/officeDocument/2006/relationships" xmlns:p="http://schemas.openxmlformats.org/presentationml/2006/main">
  <p:tag name="NUM" val="1"/>
</p:tagLst>
</file>

<file path=ppt/tags/tag342.xml><?xml version="1.0" encoding="utf-8"?>
<p:tagLst xmlns:a="http://schemas.openxmlformats.org/drawingml/2006/main" xmlns:r="http://schemas.openxmlformats.org/officeDocument/2006/relationships" xmlns:p="http://schemas.openxmlformats.org/presentationml/2006/main">
  <p:tag name="NUM" val="2"/>
</p:tagLst>
</file>

<file path=ppt/tags/tag343.xml><?xml version="1.0" encoding="utf-8"?>
<p:tagLst xmlns:a="http://schemas.openxmlformats.org/drawingml/2006/main" xmlns:r="http://schemas.openxmlformats.org/officeDocument/2006/relationships" xmlns:p="http://schemas.openxmlformats.org/presentationml/2006/main">
  <p:tag name="NUM" val="3"/>
</p:tagLst>
</file>

<file path=ppt/tags/tag344.xml><?xml version="1.0" encoding="utf-8"?>
<p:tagLst xmlns:a="http://schemas.openxmlformats.org/drawingml/2006/main" xmlns:r="http://schemas.openxmlformats.org/officeDocument/2006/relationships" xmlns:p="http://schemas.openxmlformats.org/presentationml/2006/main">
  <p:tag name="NUM" val="4"/>
</p:tagLst>
</file>

<file path=ppt/tags/tag345.xml><?xml version="1.0" encoding="utf-8"?>
<p:tagLst xmlns:a="http://schemas.openxmlformats.org/drawingml/2006/main" xmlns:r="http://schemas.openxmlformats.org/officeDocument/2006/relationships" xmlns:p="http://schemas.openxmlformats.org/presentationml/2006/main">
  <p:tag name="NUM" val="5"/>
</p:tagLst>
</file>

<file path=ppt/tags/tag346.xml><?xml version="1.0" encoding="utf-8"?>
<p:tagLst xmlns:a="http://schemas.openxmlformats.org/drawingml/2006/main" xmlns:r="http://schemas.openxmlformats.org/officeDocument/2006/relationships" xmlns:p="http://schemas.openxmlformats.org/presentationml/2006/main">
  <p:tag name="NUM" val="6"/>
</p:tagLst>
</file>

<file path=ppt/tags/tag347.xml><?xml version="1.0" encoding="utf-8"?>
<p:tagLst xmlns:a="http://schemas.openxmlformats.org/drawingml/2006/main" xmlns:r="http://schemas.openxmlformats.org/officeDocument/2006/relationships" xmlns:p="http://schemas.openxmlformats.org/presentationml/2006/main">
  <p:tag name="NUM" val="7"/>
</p:tagLst>
</file>

<file path=ppt/tags/tag348.xml><?xml version="1.0" encoding="utf-8"?>
<p:tagLst xmlns:a="http://schemas.openxmlformats.org/drawingml/2006/main" xmlns:r="http://schemas.openxmlformats.org/officeDocument/2006/relationships" xmlns:p="http://schemas.openxmlformats.org/presentationml/2006/main">
  <p:tag name="NUM" val="1"/>
</p:tagLst>
</file>

<file path=ppt/tags/tag349.xml><?xml version="1.0" encoding="utf-8"?>
<p:tagLst xmlns:a="http://schemas.openxmlformats.org/drawingml/2006/main" xmlns:r="http://schemas.openxmlformats.org/officeDocument/2006/relationships" xmlns:p="http://schemas.openxmlformats.org/presentationml/2006/main">
  <p:tag name="NUM" val="2"/>
</p:tagLst>
</file>

<file path=ppt/tags/tag350.xml><?xml version="1.0" encoding="utf-8"?>
<p:tagLst xmlns:a="http://schemas.openxmlformats.org/drawingml/2006/main" xmlns:r="http://schemas.openxmlformats.org/officeDocument/2006/relationships" xmlns:p="http://schemas.openxmlformats.org/presentationml/2006/main">
  <p:tag name="NUM" val="3"/>
</p:tagLst>
</file>

<file path=ppt/tags/tag351.xml><?xml version="1.0" encoding="utf-8"?>
<p:tagLst xmlns:a="http://schemas.openxmlformats.org/drawingml/2006/main" xmlns:r="http://schemas.openxmlformats.org/officeDocument/2006/relationships" xmlns:p="http://schemas.openxmlformats.org/presentationml/2006/main">
  <p:tag name="NUM" val="1"/>
</p:tagLst>
</file>

<file path=ppt/tags/tag352.xml><?xml version="1.0" encoding="utf-8"?>
<p:tagLst xmlns:a="http://schemas.openxmlformats.org/drawingml/2006/main" xmlns:r="http://schemas.openxmlformats.org/officeDocument/2006/relationships" xmlns:p="http://schemas.openxmlformats.org/presentationml/2006/main">
  <p:tag name="NUM" val="2"/>
</p:tagLst>
</file>

<file path=ppt/tags/tag353.xml><?xml version="1.0" encoding="utf-8"?>
<p:tagLst xmlns:a="http://schemas.openxmlformats.org/drawingml/2006/main" xmlns:r="http://schemas.openxmlformats.org/officeDocument/2006/relationships" xmlns:p="http://schemas.openxmlformats.org/presentationml/2006/main">
  <p:tag name="NUM" val="3"/>
</p:tagLst>
</file>

<file path=ppt/tags/tag354.xml><?xml version="1.0" encoding="utf-8"?>
<p:tagLst xmlns:a="http://schemas.openxmlformats.org/drawingml/2006/main" xmlns:r="http://schemas.openxmlformats.org/officeDocument/2006/relationships" xmlns:p="http://schemas.openxmlformats.org/presentationml/2006/main">
  <p:tag name="NUM" val="4"/>
</p:tagLst>
</file>

<file path=ppt/tags/tag355.xml><?xml version="1.0" encoding="utf-8"?>
<p:tagLst xmlns:a="http://schemas.openxmlformats.org/drawingml/2006/main" xmlns:r="http://schemas.openxmlformats.org/officeDocument/2006/relationships" xmlns:p="http://schemas.openxmlformats.org/presentationml/2006/main">
  <p:tag name="NUM" val="5"/>
</p:tagLst>
</file>

<file path=ppt/tags/tag356.xml><?xml version="1.0" encoding="utf-8"?>
<p:tagLst xmlns:a="http://schemas.openxmlformats.org/drawingml/2006/main" xmlns:r="http://schemas.openxmlformats.org/officeDocument/2006/relationships" xmlns:p="http://schemas.openxmlformats.org/presentationml/2006/main">
  <p:tag name="NUM" val="6"/>
</p:tagLst>
</file>

<file path=ppt/tags/tag357.xml><?xml version="1.0" encoding="utf-8"?>
<p:tagLst xmlns:a="http://schemas.openxmlformats.org/drawingml/2006/main" xmlns:r="http://schemas.openxmlformats.org/officeDocument/2006/relationships" xmlns:p="http://schemas.openxmlformats.org/presentationml/2006/main">
  <p:tag name="NUM" val="7"/>
</p:tagLst>
</file>

<file path=ppt/tags/tag358.xml><?xml version="1.0" encoding="utf-8"?>
<p:tagLst xmlns:a="http://schemas.openxmlformats.org/drawingml/2006/main" xmlns:r="http://schemas.openxmlformats.org/officeDocument/2006/relationships" xmlns:p="http://schemas.openxmlformats.org/presentationml/2006/main">
  <p:tag name="NUM" val="8"/>
</p:tagLst>
</file>

<file path=ppt/tags/tag359.xml><?xml version="1.0" encoding="utf-8"?>
<p:tagLst xmlns:a="http://schemas.openxmlformats.org/drawingml/2006/main" xmlns:r="http://schemas.openxmlformats.org/officeDocument/2006/relationships" xmlns:p="http://schemas.openxmlformats.org/presentationml/2006/main">
  <p:tag name="NUM" val="9"/>
</p:tagLst>
</file>

<file path=ppt/tags/tag360.xml><?xml version="1.0" encoding="utf-8"?>
<p:tagLst xmlns:a="http://schemas.openxmlformats.org/drawingml/2006/main" xmlns:r="http://schemas.openxmlformats.org/officeDocument/2006/relationships" xmlns:p="http://schemas.openxmlformats.org/presentationml/2006/main">
  <p:tag name="NUM" val="10"/>
</p:tagLst>
</file>

<file path=ppt/tags/tag361.xml><?xml version="1.0" encoding="utf-8"?>
<p:tagLst xmlns:a="http://schemas.openxmlformats.org/drawingml/2006/main" xmlns:r="http://schemas.openxmlformats.org/officeDocument/2006/relationships" xmlns:p="http://schemas.openxmlformats.org/presentationml/2006/main">
  <p:tag name="NUM" val="11"/>
</p:tagLst>
</file>

<file path=ppt/tags/tag362.xml><?xml version="1.0" encoding="utf-8"?>
<p:tagLst xmlns:a="http://schemas.openxmlformats.org/drawingml/2006/main" xmlns:r="http://schemas.openxmlformats.org/officeDocument/2006/relationships" xmlns:p="http://schemas.openxmlformats.org/presentationml/2006/main">
  <p:tag name="NUM" val="12"/>
</p:tagLst>
</file>

<file path=ppt/tags/tag363.xml><?xml version="1.0" encoding="utf-8"?>
<p:tagLst xmlns:a="http://schemas.openxmlformats.org/drawingml/2006/main" xmlns:r="http://schemas.openxmlformats.org/officeDocument/2006/relationships" xmlns:p="http://schemas.openxmlformats.org/presentationml/2006/main">
  <p:tag name="NUM" val="1"/>
</p:tagLst>
</file>

<file path=ppt/tags/tag364.xml><?xml version="1.0" encoding="utf-8"?>
<p:tagLst xmlns:a="http://schemas.openxmlformats.org/drawingml/2006/main" xmlns:r="http://schemas.openxmlformats.org/officeDocument/2006/relationships" xmlns:p="http://schemas.openxmlformats.org/presentationml/2006/main">
  <p:tag name="NUM" val="2"/>
</p:tagLst>
</file>

<file path=ppt/tags/tag365.xml><?xml version="1.0" encoding="utf-8"?>
<p:tagLst xmlns:a="http://schemas.openxmlformats.org/drawingml/2006/main" xmlns:r="http://schemas.openxmlformats.org/officeDocument/2006/relationships" xmlns:p="http://schemas.openxmlformats.org/presentationml/2006/main">
  <p:tag name="NUM" val="3"/>
</p:tagLst>
</file>

<file path=ppt/tags/tag366.xml><?xml version="1.0" encoding="utf-8"?>
<p:tagLst xmlns:a="http://schemas.openxmlformats.org/drawingml/2006/main" xmlns:r="http://schemas.openxmlformats.org/officeDocument/2006/relationships" xmlns:p="http://schemas.openxmlformats.org/presentationml/2006/main">
  <p:tag name="NUM" val="4"/>
</p:tagLst>
</file>

<file path=ppt/tags/tag367.xml><?xml version="1.0" encoding="utf-8"?>
<p:tagLst xmlns:a="http://schemas.openxmlformats.org/drawingml/2006/main" xmlns:r="http://schemas.openxmlformats.org/officeDocument/2006/relationships" xmlns:p="http://schemas.openxmlformats.org/presentationml/2006/main">
  <p:tag name="NUM" val="1"/>
</p:tagLst>
</file>

<file path=ppt/tags/tag368.xml><?xml version="1.0" encoding="utf-8"?>
<p:tagLst xmlns:a="http://schemas.openxmlformats.org/drawingml/2006/main" xmlns:r="http://schemas.openxmlformats.org/officeDocument/2006/relationships" xmlns:p="http://schemas.openxmlformats.org/presentationml/2006/main">
  <p:tag name="NUM" val="2"/>
</p:tagLst>
</file>

<file path=ppt/tags/tag369.xml><?xml version="1.0" encoding="utf-8"?>
<p:tagLst xmlns:a="http://schemas.openxmlformats.org/drawingml/2006/main" xmlns:r="http://schemas.openxmlformats.org/officeDocument/2006/relationships" xmlns:p="http://schemas.openxmlformats.org/presentationml/2006/main">
  <p:tag name="NUM" val="3"/>
</p:tagLst>
</file>

<file path=ppt/tags/tag370.xml><?xml version="1.0" encoding="utf-8"?>
<p:tagLst xmlns:a="http://schemas.openxmlformats.org/drawingml/2006/main" xmlns:r="http://schemas.openxmlformats.org/officeDocument/2006/relationships" xmlns:p="http://schemas.openxmlformats.org/presentationml/2006/main">
  <p:tag name="NUM" val="4"/>
</p:tagLst>
</file>

<file path=ppt/tags/tag371.xml><?xml version="1.0" encoding="utf-8"?>
<p:tagLst xmlns:a="http://schemas.openxmlformats.org/drawingml/2006/main" xmlns:r="http://schemas.openxmlformats.org/officeDocument/2006/relationships" xmlns:p="http://schemas.openxmlformats.org/presentationml/2006/main">
  <p:tag name="NUM" val="1"/>
</p:tagLst>
</file>

<file path=ppt/tags/tag372.xml><?xml version="1.0" encoding="utf-8"?>
<p:tagLst xmlns:a="http://schemas.openxmlformats.org/drawingml/2006/main" xmlns:r="http://schemas.openxmlformats.org/officeDocument/2006/relationships" xmlns:p="http://schemas.openxmlformats.org/presentationml/2006/main">
  <p:tag name="NUM" val="2"/>
</p:tagLst>
</file>

<file path=ppt/tags/tag373.xml><?xml version="1.0" encoding="utf-8"?>
<p:tagLst xmlns:a="http://schemas.openxmlformats.org/drawingml/2006/main" xmlns:r="http://schemas.openxmlformats.org/officeDocument/2006/relationships" xmlns:p="http://schemas.openxmlformats.org/presentationml/2006/main">
  <p:tag name="NUM" val="3"/>
</p:tagLst>
</file>

<file path=ppt/tags/tag374.xml><?xml version="1.0" encoding="utf-8"?>
<p:tagLst xmlns:a="http://schemas.openxmlformats.org/drawingml/2006/main" xmlns:r="http://schemas.openxmlformats.org/officeDocument/2006/relationships" xmlns:p="http://schemas.openxmlformats.org/presentationml/2006/main">
  <p:tag name="NUM" val="4"/>
</p:tagLst>
</file>

<file path=ppt/tags/tag375.xml><?xml version="1.0" encoding="utf-8"?>
<p:tagLst xmlns:a="http://schemas.openxmlformats.org/drawingml/2006/main" xmlns:r="http://schemas.openxmlformats.org/officeDocument/2006/relationships" xmlns:p="http://schemas.openxmlformats.org/presentationml/2006/main">
  <p:tag name="NUM" val="5"/>
</p:tagLst>
</file>

<file path=ppt/tags/tag376.xml><?xml version="1.0" encoding="utf-8"?>
<p:tagLst xmlns:a="http://schemas.openxmlformats.org/drawingml/2006/main" xmlns:r="http://schemas.openxmlformats.org/officeDocument/2006/relationships" xmlns:p="http://schemas.openxmlformats.org/presentationml/2006/main">
  <p:tag name="NUM" val="6"/>
</p:tagLst>
</file>

<file path=ppt/tags/tag377.xml><?xml version="1.0" encoding="utf-8"?>
<p:tagLst xmlns:a="http://schemas.openxmlformats.org/drawingml/2006/main" xmlns:r="http://schemas.openxmlformats.org/officeDocument/2006/relationships" xmlns:p="http://schemas.openxmlformats.org/presentationml/2006/main">
  <p:tag name="NUM" val="7"/>
</p:tagLst>
</file>

<file path=ppt/tags/tag378.xml><?xml version="1.0" encoding="utf-8"?>
<p:tagLst xmlns:a="http://schemas.openxmlformats.org/drawingml/2006/main" xmlns:r="http://schemas.openxmlformats.org/officeDocument/2006/relationships" xmlns:p="http://schemas.openxmlformats.org/presentationml/2006/main">
  <p:tag name="NUM" val="8"/>
</p:tagLst>
</file>

<file path=ppt/tags/tag379.xml><?xml version="1.0" encoding="utf-8"?>
<p:tagLst xmlns:a="http://schemas.openxmlformats.org/drawingml/2006/main" xmlns:r="http://schemas.openxmlformats.org/officeDocument/2006/relationships" xmlns:p="http://schemas.openxmlformats.org/presentationml/2006/main">
  <p:tag name="NUM" val="9"/>
</p:tagLst>
</file>

<file path=ppt/tags/tag380.xml><?xml version="1.0" encoding="utf-8"?>
<p:tagLst xmlns:a="http://schemas.openxmlformats.org/drawingml/2006/main" xmlns:r="http://schemas.openxmlformats.org/officeDocument/2006/relationships" xmlns:p="http://schemas.openxmlformats.org/presentationml/2006/main">
  <p:tag name="NUM" val="10"/>
</p:tagLst>
</file>

<file path=ppt/tags/tag381.xml><?xml version="1.0" encoding="utf-8"?>
<p:tagLst xmlns:a="http://schemas.openxmlformats.org/drawingml/2006/main" xmlns:r="http://schemas.openxmlformats.org/officeDocument/2006/relationships" xmlns:p="http://schemas.openxmlformats.org/presentationml/2006/main">
  <p:tag name="NUM" val="11"/>
</p:tagLst>
</file>

<file path=ppt/tags/tag382.xml><?xml version="1.0" encoding="utf-8"?>
<p:tagLst xmlns:a="http://schemas.openxmlformats.org/drawingml/2006/main" xmlns:r="http://schemas.openxmlformats.org/officeDocument/2006/relationships" xmlns:p="http://schemas.openxmlformats.org/presentationml/2006/main">
  <p:tag name="NUM" val="12"/>
</p:tagLst>
</file>

<file path=ppt/tags/tag383.xml><?xml version="1.0" encoding="utf-8"?>
<p:tagLst xmlns:a="http://schemas.openxmlformats.org/drawingml/2006/main" xmlns:r="http://schemas.openxmlformats.org/officeDocument/2006/relationships" xmlns:p="http://schemas.openxmlformats.org/presentationml/2006/main">
  <p:tag name="NUM" val="13"/>
</p:tagLst>
</file>

<file path=ppt/tags/tag384.xml><?xml version="1.0" encoding="utf-8"?>
<p:tagLst xmlns:a="http://schemas.openxmlformats.org/drawingml/2006/main" xmlns:r="http://schemas.openxmlformats.org/officeDocument/2006/relationships" xmlns:p="http://schemas.openxmlformats.org/presentationml/2006/main">
  <p:tag name="NUM" val="14"/>
</p:tagLst>
</file>

<file path=ppt/tags/tag385.xml><?xml version="1.0" encoding="utf-8"?>
<p:tagLst xmlns:a="http://schemas.openxmlformats.org/drawingml/2006/main" xmlns:r="http://schemas.openxmlformats.org/officeDocument/2006/relationships" xmlns:p="http://schemas.openxmlformats.org/presentationml/2006/main">
  <p:tag name="NUM"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7AE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BA414A8BC197A48B3B9BF97F85ED032" ma:contentTypeVersion="18" ma:contentTypeDescription="Crée un document." ma:contentTypeScope="" ma:versionID="c0ff02200bdd289b34b824986bbde571">
  <xsd:schema xmlns:xsd="http://www.w3.org/2001/XMLSchema" xmlns:xs="http://www.w3.org/2001/XMLSchema" xmlns:p="http://schemas.microsoft.com/office/2006/metadata/properties" xmlns:ns2="d087a735-462f-4f84-8e88-6926a9f765ae" xmlns:ns3="c6f45300-d32c-47cc-99a9-78df02162755" targetNamespace="http://schemas.microsoft.com/office/2006/metadata/properties" ma:root="true" ma:fieldsID="feb32cef4352cbf6faf5ac9393b1d0b8" ns2:_="" ns3:_="">
    <xsd:import namespace="d087a735-462f-4f84-8e88-6926a9f765ae"/>
    <xsd:import namespace="c6f45300-d32c-47cc-99a9-78df0216275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3:SharedWithUsers" minOccurs="0"/>
                <xsd:element ref="ns3:SharedWithDetails" minOccurs="0"/>
                <xsd:element ref="ns2:MediaServiceObjectDetectorVersion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87a735-462f-4f84-8e88-6926a9f765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Balises d’images" ma:readOnly="false" ma:fieldId="{5cf76f15-5ced-4ddc-b409-7134ff3c332f}" ma:taxonomyMulti="true" ma:sspId="f6617676-67c7-4faf-aa31-091d49aff2c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f45300-d32c-47cc-99a9-78df02162755"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2ec4752e-65d8-43c5-8d78-ba52193cad51}" ma:internalName="TaxCatchAll" ma:showField="CatchAllData" ma:web="c6f45300-d32c-47cc-99a9-78df02162755">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087a735-462f-4f84-8e88-6926a9f765ae">
      <Terms xmlns="http://schemas.microsoft.com/office/infopath/2007/PartnerControls"/>
    </lcf76f155ced4ddcb4097134ff3c332f>
    <TaxCatchAll xmlns="c6f45300-d32c-47cc-99a9-78df02162755" xsi:nil="true"/>
  </documentManagement>
</p:properties>
</file>

<file path=customXml/itemProps1.xml><?xml version="1.0" encoding="utf-8"?>
<ds:datastoreItem xmlns:ds="http://schemas.openxmlformats.org/officeDocument/2006/customXml" ds:itemID="{33D76FCA-8390-44DA-9192-ACFB761C344E}"/>
</file>

<file path=customXml/itemProps2.xml><?xml version="1.0" encoding="utf-8"?>
<ds:datastoreItem xmlns:ds="http://schemas.openxmlformats.org/officeDocument/2006/customXml" ds:itemID="{BA3FF5A7-D75F-4856-B670-0A4C22AE3AD3}"/>
</file>

<file path=customXml/itemProps3.xml><?xml version="1.0" encoding="utf-8"?>
<ds:datastoreItem xmlns:ds="http://schemas.openxmlformats.org/officeDocument/2006/customXml" ds:itemID="{8FA62090-A04F-4573-8741-166AA39CD827}"/>
</file>

<file path=docProps/app.xml><?xml version="1.0" encoding="utf-8"?>
<Properties xmlns="http://schemas.openxmlformats.org/officeDocument/2006/extended-properties" xmlns:vt="http://schemas.openxmlformats.org/officeDocument/2006/docPropsVTypes">
  <Template/>
  <TotalTime>1213</TotalTime>
  <Words>3650</Words>
  <Application>Microsoft Office PowerPoint</Application>
  <PresentationFormat>Custom</PresentationFormat>
  <Paragraphs>523</Paragraphs>
  <Slides>49</Slides>
  <Notes>31</Notes>
  <HiddenSlides>3</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49</vt:i4>
      </vt:variant>
    </vt:vector>
  </HeadingPairs>
  <TitlesOfParts>
    <vt:vector size="58" baseType="lpstr">
      <vt:lpstr>Aptos</vt:lpstr>
      <vt:lpstr>Arial</vt:lpstr>
      <vt:lpstr>Calibri</vt:lpstr>
      <vt:lpstr>Times New Roman</vt:lpstr>
      <vt:lpstr>Work Sans</vt:lpstr>
      <vt:lpstr>Work Sans Black</vt:lpstr>
      <vt:lpstr>Work Sans Medium</vt:lpstr>
      <vt:lpstr>Office Theme</vt:lpstr>
      <vt:lpstr>Office Theme</vt:lpstr>
      <vt:lpstr>PowerPoint Presentation</vt:lpstr>
      <vt:lpstr>PowerPoint Presentation</vt:lpstr>
      <vt:lpstr>Parcours</vt:lpstr>
      <vt:lpstr>Recherches doctorales</vt:lpstr>
      <vt:lpstr>Écosystèmes d’eau douce confrontés aux pressions anthropiques</vt:lpstr>
      <vt:lpstr>Espèces aquatiques envahissantes</vt:lpstr>
      <vt:lpstr>Impacts des invasions biologiques dans les écosystèmes d’eau douce</vt:lpstr>
      <vt:lpstr>Impacts des invasions biologiques dans les écosystèmes d’eau douce</vt:lpstr>
      <vt:lpstr>Impacts des invasions biologiques dans les écosystèmes d’eau douce</vt:lpstr>
      <vt:lpstr>Impacts des invasions biologiques dans les écosystèmes d’eau douce</vt:lpstr>
      <vt:lpstr>Contexte dans les invasions biologiques</vt:lpstr>
      <vt:lpstr>Les espèces ponto-caspiennes ont envahi plusieurs écosystèmes à l’échelle mondiale</vt:lpstr>
      <vt:lpstr>Gobie à taches noires et les moules dreissenidae</vt:lpstr>
      <vt:lpstr>Gobie à taches noires (Neogobius melanostomus)</vt:lpstr>
      <vt:lpstr>Moules zébrées et quagga</vt:lpstr>
      <vt:lpstr>PowerPoint Presentation</vt:lpstr>
      <vt:lpstr>PowerPoint Presentation</vt:lpstr>
      <vt:lpstr>Comprendre comment le contexte environnemental influence les impacts écologiques des espèces aquatiques envahissantes</vt:lpstr>
      <vt:lpstr>3 volets de questions de recherche</vt:lpstr>
      <vt:lpstr>3 volets de questions de recherche</vt:lpstr>
      <vt:lpstr>3 volets de questions de recherche</vt:lpstr>
      <vt:lpstr>Échantillonnage 2018-2020</vt:lpstr>
      <vt:lpstr>Contenus stomacaux</vt:lpstr>
      <vt:lpstr>Isotopes stables</vt:lpstr>
      <vt:lpstr>PowerPoint Presentation</vt:lpstr>
      <vt:lpstr>Volet 1</vt:lpstr>
      <vt:lpstr>PowerPoint Presentation</vt:lpstr>
      <vt:lpstr>Spécialiste Benthique</vt:lpstr>
      <vt:lpstr>PowerPoint Presentation</vt:lpstr>
      <vt:lpstr>L’impact écologique du gobie dépend des conditions locales</vt:lpstr>
      <vt:lpstr>VOLET 2</vt:lpstr>
      <vt:lpstr>PowerPoint Presentation</vt:lpstr>
      <vt:lpstr>PowerPoint Presentation</vt:lpstr>
      <vt:lpstr>Achigan avec poids relatif plus élevés avec gobies en forte densité</vt:lpstr>
      <vt:lpstr>Espèces envahissantes modifient les flux d’énergie et le transfert d’acide gras essentiel</vt:lpstr>
      <vt:lpstr>VOLET 3</vt:lpstr>
      <vt:lpstr>Polluant mondial - Mercure</vt:lpstr>
      <vt:lpstr>Le Méthylmercure transféré des sédiments aux gobies par l’intermédiaire des moules</vt:lpstr>
      <vt:lpstr>Les achigans plus faibles en MeHg dans le lac Saint-François, avec beaucoup de gobies</vt:lpstr>
      <vt:lpstr>Impacts ambivalents: les envahisseurs peuvent à la fois amplifier et atténuer les risques de contamination</vt:lpstr>
      <vt:lpstr>En résumé…</vt:lpstr>
      <vt:lpstr>PowerPoint Presentation</vt:lpstr>
      <vt:lpstr>PowerPoint Presentation</vt:lpstr>
      <vt:lpstr>PowerPoint Presentation</vt:lpstr>
      <vt:lpstr>Partenariats: un levier essentiel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Cristina Charette</dc:creator>
  <cp:lastModifiedBy>Cristina Charette</cp:lastModifiedBy>
  <cp:revision>3</cp:revision>
  <dcterms:created xsi:type="dcterms:W3CDTF">2024-11-13T16:50:48Z</dcterms:created>
  <dcterms:modified xsi:type="dcterms:W3CDTF">2025-04-29T19:15:12Z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2024-11-13T00:00:00Z</vt:filetime>
  </property>
  <property fmtid="{D5CDD505-2E9C-101B-9397-08002B2CF9AE}" pid="3" name="Creator">
    <vt:lpwstr>Adobe InDesign 19.4 (Macintosh)</vt:lpwstr>
  </property>
  <property fmtid="{D5CDD505-2E9C-101B-9397-08002B2CF9AE}" pid="4" name="LastSaved">
    <vt:filetime>2024-11-13T00:00:00Z</vt:filetime>
  </property>
  <property fmtid="{D5CDD505-2E9C-101B-9397-08002B2CF9AE}" pid="5" name="Producer">
    <vt:lpwstr>Adobe PDF Library 17.0</vt:lpwstr>
  </property>
  <property fmtid="{D5CDD505-2E9C-101B-9397-08002B2CF9AE}" pid="6" name="ContentTypeId">
    <vt:lpwstr>0x010100CBA414A8BC197A48B3B9BF97F85ED032</vt:lpwstr>
  </property>
</Properties>
</file>