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6.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7.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8.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9.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0.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11.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2.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13.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14.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15.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16.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17.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2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81" r:id="rId4"/>
    <p:sldId id="296" r:id="rId5"/>
    <p:sldId id="280" r:id="rId6"/>
    <p:sldId id="297" r:id="rId7"/>
    <p:sldId id="302" r:id="rId8"/>
    <p:sldId id="298" r:id="rId9"/>
    <p:sldId id="304" r:id="rId10"/>
    <p:sldId id="283" r:id="rId11"/>
    <p:sldId id="307" r:id="rId12"/>
    <p:sldId id="288" r:id="rId13"/>
    <p:sldId id="299" r:id="rId14"/>
    <p:sldId id="303" r:id="rId15"/>
    <p:sldId id="289" r:id="rId16"/>
    <p:sldId id="306" r:id="rId17"/>
    <p:sldId id="305" r:id="rId18"/>
    <p:sldId id="295" r:id="rId19"/>
    <p:sldId id="308" r:id="rId20"/>
    <p:sldId id="301"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9EFC14-DCFF-6264-6459-B148C5973D7F}" name="Daphnée Lecours-Tessier - Comité Zip Haut St-Laurent - daphnee@ziphsl.org" initials="DL" userId="S::daphnee@ziphsl.org::e93eda1f-13df-4976-b5d3-098eb0a5e333" providerId="AD"/>
  <p188:author id="{1614971E-A870-7B2B-8AFD-E1F94B30C177}" name="Pascale Bilodeau - Comité Zip du Haut St-Laurent - pascale@ziphsl.org" initials="PB" userId="S::pascale@ziphsl.org::10f36df3-722d-49b3-82e9-d4caa8ae08ec" providerId="AD"/>
  <p188:author id="{B9EEF830-8047-4A1F-44F1-329CAD0F9ACD}" name="Projets2" initials="b" userId="Projets2" providerId="None"/>
  <p188:author id="{E40FDE6D-2235-7B1A-76C4-94BBD089B1A6}" name="Erin O'Hare - Comité Zip Haut St-Laurent - dg@ziphsl.org" initials="EO" userId="S::dg@ziphsl.org::baad8b5b-8a37-490e-9bfe-e17e116391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2736" autoAdjust="0"/>
  </p:normalViewPr>
  <p:slideViewPr>
    <p:cSldViewPr snapToGrid="0">
      <p:cViewPr varScale="1">
        <p:scale>
          <a:sx n="102" d="100"/>
          <a:sy n="102" d="100"/>
        </p:scale>
        <p:origin x="89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 Id="rId30"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e Bilodeau - Comité Zip du Haut St-Laurent - pascale@ziphsl.org" userId="10f36df3-722d-49b3-82e9-d4caa8ae08ec" providerId="ADAL" clId="{760DF84A-AC9E-415A-9A6B-5CD7C60677FF}"/>
    <pc:docChg chg="custSel modSld">
      <pc:chgData name="Pascale Bilodeau - Comité Zip du Haut St-Laurent - pascale@ziphsl.org" userId="10f36df3-722d-49b3-82e9-d4caa8ae08ec" providerId="ADAL" clId="{760DF84A-AC9E-415A-9A6B-5CD7C60677FF}" dt="2025-05-05T20:23:52.289" v="74" actId="20577"/>
      <pc:docMkLst>
        <pc:docMk/>
      </pc:docMkLst>
      <pc:sldChg chg="modSp mod">
        <pc:chgData name="Pascale Bilodeau - Comité Zip du Haut St-Laurent - pascale@ziphsl.org" userId="10f36df3-722d-49b3-82e9-d4caa8ae08ec" providerId="ADAL" clId="{760DF84A-AC9E-415A-9A6B-5CD7C60677FF}" dt="2025-05-05T20:23:52.289" v="74" actId="20577"/>
        <pc:sldMkLst>
          <pc:docMk/>
          <pc:sldMk cId="2419395718" sldId="280"/>
        </pc:sldMkLst>
        <pc:spChg chg="mod">
          <ac:chgData name="Pascale Bilodeau - Comité Zip du Haut St-Laurent - pascale@ziphsl.org" userId="10f36df3-722d-49b3-82e9-d4caa8ae08ec" providerId="ADAL" clId="{760DF84A-AC9E-415A-9A6B-5CD7C60677FF}" dt="2025-05-05T20:23:52.289" v="74" actId="20577"/>
          <ac:spMkLst>
            <pc:docMk/>
            <pc:sldMk cId="2419395718" sldId="280"/>
            <ac:spMk id="5" creationId="{101439F0-2D87-34AE-2D29-ED7ED931452E}"/>
          </ac:spMkLst>
        </pc:spChg>
      </pc:sldChg>
      <pc:sldChg chg="modSp mod">
        <pc:chgData name="Pascale Bilodeau - Comité Zip du Haut St-Laurent - pascale@ziphsl.org" userId="10f36df3-722d-49b3-82e9-d4caa8ae08ec" providerId="ADAL" clId="{760DF84A-AC9E-415A-9A6B-5CD7C60677FF}" dt="2025-05-05T20:18:00.263" v="3" actId="20577"/>
        <pc:sldMkLst>
          <pc:docMk/>
          <pc:sldMk cId="3646701752" sldId="296"/>
        </pc:sldMkLst>
        <pc:spChg chg="mod">
          <ac:chgData name="Pascale Bilodeau - Comité Zip du Haut St-Laurent - pascale@ziphsl.org" userId="10f36df3-722d-49b3-82e9-d4caa8ae08ec" providerId="ADAL" clId="{760DF84A-AC9E-415A-9A6B-5CD7C60677FF}" dt="2025-05-05T20:18:00.263" v="3" actId="20577"/>
          <ac:spMkLst>
            <pc:docMk/>
            <pc:sldMk cId="3646701752" sldId="296"/>
            <ac:spMk id="8" creationId="{CBA4F1B7-CA19-10FE-1413-60EA6AA44DCB}"/>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79.svg"/><Relationship Id="rId1" Type="http://schemas.openxmlformats.org/officeDocument/2006/relationships/image" Target="../media/image78.png"/></Relationships>
</file>

<file path=ppt/diagrams/_rels/data2.xml.rels><?xml version="1.0" encoding="UTF-8" standalone="yes"?>
<Relationships xmlns="http://schemas.openxmlformats.org/package/2006/relationships"><Relationship Id="rId2" Type="http://schemas.openxmlformats.org/officeDocument/2006/relationships/image" Target="../media/image79.svg"/><Relationship Id="rId1" Type="http://schemas.openxmlformats.org/officeDocument/2006/relationships/image" Target="../media/image78.png"/></Relationships>
</file>

<file path=ppt/diagrams/_rels/drawing1.xml.rels><?xml version="1.0" encoding="UTF-8" standalone="yes"?>
<Relationships xmlns="http://schemas.openxmlformats.org/package/2006/relationships"><Relationship Id="rId2" Type="http://schemas.openxmlformats.org/officeDocument/2006/relationships/image" Target="../media/image79.svg"/><Relationship Id="rId1" Type="http://schemas.openxmlformats.org/officeDocument/2006/relationships/image" Target="../media/image78.png"/></Relationships>
</file>

<file path=ppt/diagrams/_rels/drawing2.xml.rels><?xml version="1.0" encoding="UTF-8" standalone="yes"?>
<Relationships xmlns="http://schemas.openxmlformats.org/package/2006/relationships"><Relationship Id="rId2" Type="http://schemas.openxmlformats.org/officeDocument/2006/relationships/image" Target="../media/image79.svg"/><Relationship Id="rId1" Type="http://schemas.openxmlformats.org/officeDocument/2006/relationships/image" Target="../media/image7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33C5E3-CA01-407B-8D6C-70A6777B5BC3}"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3D913AC3-C3A8-49F5-BA84-549BDBDFF2FC}">
      <dgm:prSet custT="1"/>
      <dgm:spPr/>
      <dgm:t>
        <a:bodyPr/>
        <a:lstStyle/>
        <a:p>
          <a:pPr>
            <a:lnSpc>
              <a:spcPct val="100000"/>
            </a:lnSpc>
          </a:pPr>
          <a:r>
            <a:rPr lang="fr-CA" sz="3200" dirty="0">
              <a:solidFill>
                <a:schemeClr val="bg2">
                  <a:lumMod val="50000"/>
                </a:schemeClr>
              </a:solidFill>
              <a:latin typeface="Calibri" panose="020F0502020204030204" pitchFamily="34" charset="0"/>
            </a:rPr>
            <a:t>L’importance des partenaires</a:t>
          </a:r>
          <a:endParaRPr lang="en-US" sz="3200"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dgm:t>
    </dgm:pt>
    <dgm:pt modelId="{2324FBF1-9F5D-4C66-9FE7-6F8ECFBF30F5}" type="parTrans" cxnId="{4EE2AA12-B067-4C40-8074-90C3F8BECA77}">
      <dgm:prSet/>
      <dgm:spPr/>
      <dgm:t>
        <a:bodyPr/>
        <a:lstStyle/>
        <a:p>
          <a:endParaRPr lang="en-US"/>
        </a:p>
      </dgm:t>
    </dgm:pt>
    <dgm:pt modelId="{6B658B17-AA48-4237-9DD5-A6DAC5FD60E9}" type="sibTrans" cxnId="{4EE2AA12-B067-4C40-8074-90C3F8BECA77}">
      <dgm:prSet/>
      <dgm:spPr/>
      <dgm:t>
        <a:bodyPr/>
        <a:lstStyle/>
        <a:p>
          <a:endParaRPr lang="en-US"/>
        </a:p>
      </dgm:t>
    </dgm:pt>
    <dgm:pt modelId="{D3137690-2BC4-4B07-9EF0-1135A46D1592}" type="pres">
      <dgm:prSet presAssocID="{5E33C5E3-CA01-407B-8D6C-70A6777B5BC3}" presName="root" presStyleCnt="0">
        <dgm:presLayoutVars>
          <dgm:dir/>
          <dgm:resizeHandles val="exact"/>
        </dgm:presLayoutVars>
      </dgm:prSet>
      <dgm:spPr/>
    </dgm:pt>
    <dgm:pt modelId="{4805A2D0-2AD7-43C2-AC60-5BB18CF2869B}" type="pres">
      <dgm:prSet presAssocID="{5E33C5E3-CA01-407B-8D6C-70A6777B5BC3}" presName="container" presStyleCnt="0">
        <dgm:presLayoutVars>
          <dgm:dir/>
          <dgm:resizeHandles val="exact"/>
        </dgm:presLayoutVars>
      </dgm:prSet>
      <dgm:spPr/>
    </dgm:pt>
    <dgm:pt modelId="{7A8386A6-9443-493A-B5C3-EB1F4DA5142E}" type="pres">
      <dgm:prSet presAssocID="{3D913AC3-C3A8-49F5-BA84-549BDBDFF2FC}" presName="compNode" presStyleCnt="0"/>
      <dgm:spPr/>
    </dgm:pt>
    <dgm:pt modelId="{7570B6F1-681B-43AD-B605-3958D9783931}" type="pres">
      <dgm:prSet presAssocID="{3D913AC3-C3A8-49F5-BA84-549BDBDFF2FC}" presName="iconBgRect" presStyleLbl="bgShp" presStyleIdx="0" presStyleCnt="1" custLinFactX="-92146" custLinFactNeighborX="-100000"/>
      <dgm:spPr/>
    </dgm:pt>
    <dgm:pt modelId="{8E77989C-4A45-48CA-85A7-D008C9849CD3}" type="pres">
      <dgm:prSet presAssocID="{3D913AC3-C3A8-49F5-BA84-549BDBDFF2FC}" presName="iconRect" presStyleLbl="node1" presStyleIdx="0" presStyleCnt="1" custLinFactX="-131268" custLinFactNeighborX="-2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oignée de main"/>
        </a:ext>
      </dgm:extLst>
    </dgm:pt>
    <dgm:pt modelId="{B3204957-1042-4A67-9DFC-254CCC4A3483}" type="pres">
      <dgm:prSet presAssocID="{3D913AC3-C3A8-49F5-BA84-549BDBDFF2FC}" presName="spaceRect" presStyleCnt="0"/>
      <dgm:spPr/>
    </dgm:pt>
    <dgm:pt modelId="{68710A3F-AEF8-4291-AE20-2938A447A845}" type="pres">
      <dgm:prSet presAssocID="{3D913AC3-C3A8-49F5-BA84-549BDBDFF2FC}" presName="textRect" presStyleLbl="revTx" presStyleIdx="0" presStyleCnt="1" custScaleX="441714" custLinFactNeighborX="86132" custLinFactNeighborY="5075">
        <dgm:presLayoutVars>
          <dgm:chMax val="1"/>
          <dgm:chPref val="1"/>
        </dgm:presLayoutVars>
      </dgm:prSet>
      <dgm:spPr/>
    </dgm:pt>
  </dgm:ptLst>
  <dgm:cxnLst>
    <dgm:cxn modelId="{4EE2AA12-B067-4C40-8074-90C3F8BECA77}" srcId="{5E33C5E3-CA01-407B-8D6C-70A6777B5BC3}" destId="{3D913AC3-C3A8-49F5-BA84-549BDBDFF2FC}" srcOrd="0" destOrd="0" parTransId="{2324FBF1-9F5D-4C66-9FE7-6F8ECFBF30F5}" sibTransId="{6B658B17-AA48-4237-9DD5-A6DAC5FD60E9}"/>
    <dgm:cxn modelId="{0243A17C-916D-408D-81CC-03310E644B85}" type="presOf" srcId="{3D913AC3-C3A8-49F5-BA84-549BDBDFF2FC}" destId="{68710A3F-AEF8-4291-AE20-2938A447A845}" srcOrd="0" destOrd="0" presId="urn:microsoft.com/office/officeart/2018/2/layout/IconCircleList"/>
    <dgm:cxn modelId="{96BF1B8A-9B6F-4943-AC6B-3CB4A1DC4B78}" type="presOf" srcId="{5E33C5E3-CA01-407B-8D6C-70A6777B5BC3}" destId="{D3137690-2BC4-4B07-9EF0-1135A46D1592}" srcOrd="0" destOrd="0" presId="urn:microsoft.com/office/officeart/2018/2/layout/IconCircleList"/>
    <dgm:cxn modelId="{8008B70E-9ADE-4CBC-9880-DC87C8500ADF}" type="presParOf" srcId="{D3137690-2BC4-4B07-9EF0-1135A46D1592}" destId="{4805A2D0-2AD7-43C2-AC60-5BB18CF2869B}" srcOrd="0" destOrd="0" presId="urn:microsoft.com/office/officeart/2018/2/layout/IconCircleList"/>
    <dgm:cxn modelId="{34F22357-8039-474E-AE69-D001A551A6A9}" type="presParOf" srcId="{4805A2D0-2AD7-43C2-AC60-5BB18CF2869B}" destId="{7A8386A6-9443-493A-B5C3-EB1F4DA5142E}" srcOrd="0" destOrd="0" presId="urn:microsoft.com/office/officeart/2018/2/layout/IconCircleList"/>
    <dgm:cxn modelId="{4EE2DDF4-9FB8-4071-B16B-3634AEF60875}" type="presParOf" srcId="{7A8386A6-9443-493A-B5C3-EB1F4DA5142E}" destId="{7570B6F1-681B-43AD-B605-3958D9783931}" srcOrd="0" destOrd="0" presId="urn:microsoft.com/office/officeart/2018/2/layout/IconCircleList"/>
    <dgm:cxn modelId="{85A4CBBD-5F67-4775-9373-1F5FE25CCD80}" type="presParOf" srcId="{7A8386A6-9443-493A-B5C3-EB1F4DA5142E}" destId="{8E77989C-4A45-48CA-85A7-D008C9849CD3}" srcOrd="1" destOrd="0" presId="urn:microsoft.com/office/officeart/2018/2/layout/IconCircleList"/>
    <dgm:cxn modelId="{54C03E82-760C-48BB-B172-D7AAE9AEA6E3}" type="presParOf" srcId="{7A8386A6-9443-493A-B5C3-EB1F4DA5142E}" destId="{B3204957-1042-4A67-9DFC-254CCC4A3483}" srcOrd="2" destOrd="0" presId="urn:microsoft.com/office/officeart/2018/2/layout/IconCircleList"/>
    <dgm:cxn modelId="{914690E3-6331-47A0-B139-2F38A0ACDC35}" type="presParOf" srcId="{7A8386A6-9443-493A-B5C3-EB1F4DA5142E}" destId="{68710A3F-AEF8-4291-AE20-2938A447A845}" srcOrd="3" destOrd="0" presId="urn:microsoft.com/office/officeart/2018/2/layout/IconCircleList"/>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33C5E3-CA01-407B-8D6C-70A6777B5BC3}"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3D913AC3-C3A8-49F5-BA84-549BDBDFF2FC}">
      <dgm:prSet custT="1"/>
      <dgm:spPr/>
      <dgm:t>
        <a:bodyPr/>
        <a:lstStyle/>
        <a:p>
          <a:pPr>
            <a:lnSpc>
              <a:spcPct val="100000"/>
            </a:lnSpc>
          </a:pPr>
          <a:r>
            <a:rPr lang="fr-CA" sz="3200" b="1" noProof="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Bénéfices de la collaboration</a:t>
          </a:r>
        </a:p>
      </dgm:t>
    </dgm:pt>
    <dgm:pt modelId="{2324FBF1-9F5D-4C66-9FE7-6F8ECFBF30F5}" type="parTrans" cxnId="{4EE2AA12-B067-4C40-8074-90C3F8BECA77}">
      <dgm:prSet/>
      <dgm:spPr/>
      <dgm:t>
        <a:bodyPr/>
        <a:lstStyle/>
        <a:p>
          <a:endParaRPr lang="en-US"/>
        </a:p>
      </dgm:t>
    </dgm:pt>
    <dgm:pt modelId="{6B658B17-AA48-4237-9DD5-A6DAC5FD60E9}" type="sibTrans" cxnId="{4EE2AA12-B067-4C40-8074-90C3F8BECA77}">
      <dgm:prSet/>
      <dgm:spPr/>
      <dgm:t>
        <a:bodyPr/>
        <a:lstStyle/>
        <a:p>
          <a:endParaRPr lang="en-US"/>
        </a:p>
      </dgm:t>
    </dgm:pt>
    <dgm:pt modelId="{D3137690-2BC4-4B07-9EF0-1135A46D1592}" type="pres">
      <dgm:prSet presAssocID="{5E33C5E3-CA01-407B-8D6C-70A6777B5BC3}" presName="root" presStyleCnt="0">
        <dgm:presLayoutVars>
          <dgm:dir/>
          <dgm:resizeHandles val="exact"/>
        </dgm:presLayoutVars>
      </dgm:prSet>
      <dgm:spPr/>
    </dgm:pt>
    <dgm:pt modelId="{4805A2D0-2AD7-43C2-AC60-5BB18CF2869B}" type="pres">
      <dgm:prSet presAssocID="{5E33C5E3-CA01-407B-8D6C-70A6777B5BC3}" presName="container" presStyleCnt="0">
        <dgm:presLayoutVars>
          <dgm:dir/>
          <dgm:resizeHandles val="exact"/>
        </dgm:presLayoutVars>
      </dgm:prSet>
      <dgm:spPr/>
    </dgm:pt>
    <dgm:pt modelId="{7A8386A6-9443-493A-B5C3-EB1F4DA5142E}" type="pres">
      <dgm:prSet presAssocID="{3D913AC3-C3A8-49F5-BA84-549BDBDFF2FC}" presName="compNode" presStyleCnt="0"/>
      <dgm:spPr/>
    </dgm:pt>
    <dgm:pt modelId="{7570B6F1-681B-43AD-B605-3958D9783931}" type="pres">
      <dgm:prSet presAssocID="{3D913AC3-C3A8-49F5-BA84-549BDBDFF2FC}" presName="iconBgRect" presStyleLbl="bgShp" presStyleIdx="0" presStyleCnt="1" custLinFactX="-92146" custLinFactNeighborX="-100000"/>
      <dgm:spPr/>
    </dgm:pt>
    <dgm:pt modelId="{8E77989C-4A45-48CA-85A7-D008C9849CD3}" type="pres">
      <dgm:prSet presAssocID="{3D913AC3-C3A8-49F5-BA84-549BDBDFF2FC}" presName="iconRect" presStyleLbl="node1" presStyleIdx="0" presStyleCnt="1" custLinFactX="-131268" custLinFactNeighborX="-2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oignée de main"/>
        </a:ext>
      </dgm:extLst>
    </dgm:pt>
    <dgm:pt modelId="{B3204957-1042-4A67-9DFC-254CCC4A3483}" type="pres">
      <dgm:prSet presAssocID="{3D913AC3-C3A8-49F5-BA84-549BDBDFF2FC}" presName="spaceRect" presStyleCnt="0"/>
      <dgm:spPr/>
    </dgm:pt>
    <dgm:pt modelId="{68710A3F-AEF8-4291-AE20-2938A447A845}" type="pres">
      <dgm:prSet presAssocID="{3D913AC3-C3A8-49F5-BA84-549BDBDFF2FC}" presName="textRect" presStyleLbl="revTx" presStyleIdx="0" presStyleCnt="1" custScaleX="441714" custLinFactNeighborX="86132" custLinFactNeighborY="5075">
        <dgm:presLayoutVars>
          <dgm:chMax val="1"/>
          <dgm:chPref val="1"/>
        </dgm:presLayoutVars>
      </dgm:prSet>
      <dgm:spPr/>
    </dgm:pt>
  </dgm:ptLst>
  <dgm:cxnLst>
    <dgm:cxn modelId="{4EE2AA12-B067-4C40-8074-90C3F8BECA77}" srcId="{5E33C5E3-CA01-407B-8D6C-70A6777B5BC3}" destId="{3D913AC3-C3A8-49F5-BA84-549BDBDFF2FC}" srcOrd="0" destOrd="0" parTransId="{2324FBF1-9F5D-4C66-9FE7-6F8ECFBF30F5}" sibTransId="{6B658B17-AA48-4237-9DD5-A6DAC5FD60E9}"/>
    <dgm:cxn modelId="{0243A17C-916D-408D-81CC-03310E644B85}" type="presOf" srcId="{3D913AC3-C3A8-49F5-BA84-549BDBDFF2FC}" destId="{68710A3F-AEF8-4291-AE20-2938A447A845}" srcOrd="0" destOrd="0" presId="urn:microsoft.com/office/officeart/2018/2/layout/IconCircleList"/>
    <dgm:cxn modelId="{96BF1B8A-9B6F-4943-AC6B-3CB4A1DC4B78}" type="presOf" srcId="{5E33C5E3-CA01-407B-8D6C-70A6777B5BC3}" destId="{D3137690-2BC4-4B07-9EF0-1135A46D1592}" srcOrd="0" destOrd="0" presId="urn:microsoft.com/office/officeart/2018/2/layout/IconCircleList"/>
    <dgm:cxn modelId="{8008B70E-9ADE-4CBC-9880-DC87C8500ADF}" type="presParOf" srcId="{D3137690-2BC4-4B07-9EF0-1135A46D1592}" destId="{4805A2D0-2AD7-43C2-AC60-5BB18CF2869B}" srcOrd="0" destOrd="0" presId="urn:microsoft.com/office/officeart/2018/2/layout/IconCircleList"/>
    <dgm:cxn modelId="{34F22357-8039-474E-AE69-D001A551A6A9}" type="presParOf" srcId="{4805A2D0-2AD7-43C2-AC60-5BB18CF2869B}" destId="{7A8386A6-9443-493A-B5C3-EB1F4DA5142E}" srcOrd="0" destOrd="0" presId="urn:microsoft.com/office/officeart/2018/2/layout/IconCircleList"/>
    <dgm:cxn modelId="{4EE2DDF4-9FB8-4071-B16B-3634AEF60875}" type="presParOf" srcId="{7A8386A6-9443-493A-B5C3-EB1F4DA5142E}" destId="{7570B6F1-681B-43AD-B605-3958D9783931}" srcOrd="0" destOrd="0" presId="urn:microsoft.com/office/officeart/2018/2/layout/IconCircleList"/>
    <dgm:cxn modelId="{85A4CBBD-5F67-4775-9373-1F5FE25CCD80}" type="presParOf" srcId="{7A8386A6-9443-493A-B5C3-EB1F4DA5142E}" destId="{8E77989C-4A45-48CA-85A7-D008C9849CD3}" srcOrd="1" destOrd="0" presId="urn:microsoft.com/office/officeart/2018/2/layout/IconCircleList"/>
    <dgm:cxn modelId="{54C03E82-760C-48BB-B172-D7AAE9AEA6E3}" type="presParOf" srcId="{7A8386A6-9443-493A-B5C3-EB1F4DA5142E}" destId="{B3204957-1042-4A67-9DFC-254CCC4A3483}" srcOrd="2" destOrd="0" presId="urn:microsoft.com/office/officeart/2018/2/layout/IconCircleList"/>
    <dgm:cxn modelId="{914690E3-6331-47A0-B139-2F38A0ACDC35}" type="presParOf" srcId="{7A8386A6-9443-493A-B5C3-EB1F4DA5142E}" destId="{68710A3F-AEF8-4291-AE20-2938A447A845}" srcOrd="3" destOrd="0" presId="urn:microsoft.com/office/officeart/2018/2/layout/IconCircleLis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0B6F1-681B-43AD-B605-3958D9783931}">
      <dsp:nvSpPr>
        <dsp:cNvPr id="0" name=""/>
        <dsp:cNvSpPr/>
      </dsp:nvSpPr>
      <dsp:spPr>
        <a:xfrm>
          <a:off x="3053313" y="492937"/>
          <a:ext cx="604800" cy="6048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77989C-4A45-48CA-85A7-D008C9849CD3}">
      <dsp:nvSpPr>
        <dsp:cNvPr id="0" name=""/>
        <dsp:cNvSpPr/>
      </dsp:nvSpPr>
      <dsp:spPr>
        <a:xfrm>
          <a:off x="3180385" y="619945"/>
          <a:ext cx="350784" cy="3507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710A3F-AEF8-4291-AE20-2938A447A845}">
      <dsp:nvSpPr>
        <dsp:cNvPr id="0" name=""/>
        <dsp:cNvSpPr/>
      </dsp:nvSpPr>
      <dsp:spPr>
        <a:xfrm>
          <a:off x="3741972" y="523631"/>
          <a:ext cx="6297074"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422400">
            <a:lnSpc>
              <a:spcPct val="100000"/>
            </a:lnSpc>
            <a:spcBef>
              <a:spcPct val="0"/>
            </a:spcBef>
            <a:spcAft>
              <a:spcPct val="35000"/>
            </a:spcAft>
            <a:buNone/>
          </a:pPr>
          <a:r>
            <a:rPr lang="fr-CA" sz="3200" kern="1200" dirty="0">
              <a:solidFill>
                <a:schemeClr val="bg2">
                  <a:lumMod val="50000"/>
                </a:schemeClr>
              </a:solidFill>
              <a:latin typeface="Calibri" panose="020F0502020204030204" pitchFamily="34" charset="0"/>
            </a:rPr>
            <a:t>L’importance des partenaires</a:t>
          </a:r>
          <a:endParaRPr lang="en-US" sz="3200" b="1" kern="12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dsp:txBody>
      <dsp:txXfrm>
        <a:off x="3741972" y="523631"/>
        <a:ext cx="6297074" cy="604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0B6F1-681B-43AD-B605-3958D9783931}">
      <dsp:nvSpPr>
        <dsp:cNvPr id="0" name=""/>
        <dsp:cNvSpPr/>
      </dsp:nvSpPr>
      <dsp:spPr>
        <a:xfrm>
          <a:off x="3053313" y="492937"/>
          <a:ext cx="604800" cy="6048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77989C-4A45-48CA-85A7-D008C9849CD3}">
      <dsp:nvSpPr>
        <dsp:cNvPr id="0" name=""/>
        <dsp:cNvSpPr/>
      </dsp:nvSpPr>
      <dsp:spPr>
        <a:xfrm>
          <a:off x="3180385" y="619945"/>
          <a:ext cx="350784" cy="3507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710A3F-AEF8-4291-AE20-2938A447A845}">
      <dsp:nvSpPr>
        <dsp:cNvPr id="0" name=""/>
        <dsp:cNvSpPr/>
      </dsp:nvSpPr>
      <dsp:spPr>
        <a:xfrm>
          <a:off x="3741972" y="523631"/>
          <a:ext cx="6297074"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422400">
            <a:lnSpc>
              <a:spcPct val="100000"/>
            </a:lnSpc>
            <a:spcBef>
              <a:spcPct val="0"/>
            </a:spcBef>
            <a:spcAft>
              <a:spcPct val="35000"/>
            </a:spcAft>
            <a:buNone/>
          </a:pPr>
          <a:r>
            <a:rPr lang="fr-CA" sz="3200" b="1" kern="1200" noProof="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Bénéfices de la collaboration</a:t>
          </a:r>
        </a:p>
      </dsp:txBody>
      <dsp:txXfrm>
        <a:off x="3741972" y="523631"/>
        <a:ext cx="6297074" cy="60480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4B24D3-3BE4-4E07-B31D-36ECE1FB39A1}" type="datetimeFigureOut">
              <a:rPr lang="fr-CA" smtClean="0"/>
              <a:t>2025-05-05</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64C01-96E6-4574-9B4D-4876364F525E}" type="slidenum">
              <a:rPr lang="fr-CA" smtClean="0"/>
              <a:t>‹N°›</a:t>
            </a:fld>
            <a:endParaRPr lang="fr-CA"/>
          </a:p>
        </p:txBody>
      </p:sp>
    </p:spTree>
    <p:extLst>
      <p:ext uri="{BB962C8B-B14F-4D97-AF65-F5344CB8AC3E}">
        <p14:creationId xmlns:p14="http://schemas.microsoft.com/office/powerpoint/2010/main" val="2241128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D664C01-96E6-4574-9B4D-4876364F525E}" type="slidenum">
              <a:rPr lang="fr-CA" smtClean="0"/>
              <a:t>1</a:t>
            </a:fld>
            <a:endParaRPr lang="fr-CA"/>
          </a:p>
        </p:txBody>
      </p:sp>
    </p:spTree>
    <p:extLst>
      <p:ext uri="{BB962C8B-B14F-4D97-AF65-F5344CB8AC3E}">
        <p14:creationId xmlns:p14="http://schemas.microsoft.com/office/powerpoint/2010/main" val="24564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A1FA9-9B7C-CC0D-F36B-7562A326960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1CD2547-11FC-DAEA-6EB8-CD28B7910A5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FB4208D-629C-10E3-27D7-DBF8A6A0A505}"/>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250AA54C-5539-C7D6-F5E7-FD5E608FD9EF}"/>
              </a:ext>
            </a:extLst>
          </p:cNvPr>
          <p:cNvSpPr>
            <a:spLocks noGrp="1"/>
          </p:cNvSpPr>
          <p:nvPr>
            <p:ph type="sldNum" sz="quarter" idx="5"/>
          </p:nvPr>
        </p:nvSpPr>
        <p:spPr/>
        <p:txBody>
          <a:bodyPr/>
          <a:lstStyle/>
          <a:p>
            <a:fld id="{6D664C01-96E6-4574-9B4D-4876364F525E}" type="slidenum">
              <a:rPr lang="fr-CA" smtClean="0"/>
              <a:t>10</a:t>
            </a:fld>
            <a:endParaRPr lang="fr-CA"/>
          </a:p>
        </p:txBody>
      </p:sp>
    </p:spTree>
    <p:extLst>
      <p:ext uri="{BB962C8B-B14F-4D97-AF65-F5344CB8AC3E}">
        <p14:creationId xmlns:p14="http://schemas.microsoft.com/office/powerpoint/2010/main" val="1803378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9FBC8-6227-D48B-98C4-51AD146A395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887BCA5-C8DC-1B26-6BD8-CB338EBBC05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6BAD8CF-68C8-0990-191A-719232DA23E7}"/>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94AD3736-10CD-5B72-62C8-357916F496F6}"/>
              </a:ext>
            </a:extLst>
          </p:cNvPr>
          <p:cNvSpPr>
            <a:spLocks noGrp="1"/>
          </p:cNvSpPr>
          <p:nvPr>
            <p:ph type="sldNum" sz="quarter" idx="5"/>
          </p:nvPr>
        </p:nvSpPr>
        <p:spPr/>
        <p:txBody>
          <a:bodyPr/>
          <a:lstStyle/>
          <a:p>
            <a:fld id="{6D664C01-96E6-4574-9B4D-4876364F525E}" type="slidenum">
              <a:rPr lang="fr-CA" smtClean="0"/>
              <a:t>11</a:t>
            </a:fld>
            <a:endParaRPr lang="fr-CA"/>
          </a:p>
        </p:txBody>
      </p:sp>
    </p:spTree>
    <p:extLst>
      <p:ext uri="{BB962C8B-B14F-4D97-AF65-F5344CB8AC3E}">
        <p14:creationId xmlns:p14="http://schemas.microsoft.com/office/powerpoint/2010/main" val="3328893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8B6D5-60A9-430F-41CB-0808BA471A5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D26B36E-246D-7F3F-7188-AEF2FF04D39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716ED21-C54C-1D2C-EF35-D1D8E3052E2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50C58F6B-5960-48CB-DF26-8531A352EBF6}"/>
              </a:ext>
            </a:extLst>
          </p:cNvPr>
          <p:cNvSpPr>
            <a:spLocks noGrp="1"/>
          </p:cNvSpPr>
          <p:nvPr>
            <p:ph type="sldNum" sz="quarter" idx="5"/>
          </p:nvPr>
        </p:nvSpPr>
        <p:spPr/>
        <p:txBody>
          <a:bodyPr/>
          <a:lstStyle/>
          <a:p>
            <a:fld id="{6D664C01-96E6-4574-9B4D-4876364F525E}" type="slidenum">
              <a:rPr lang="fr-CA" smtClean="0"/>
              <a:t>12</a:t>
            </a:fld>
            <a:endParaRPr lang="fr-CA"/>
          </a:p>
        </p:txBody>
      </p:sp>
    </p:spTree>
    <p:extLst>
      <p:ext uri="{BB962C8B-B14F-4D97-AF65-F5344CB8AC3E}">
        <p14:creationId xmlns:p14="http://schemas.microsoft.com/office/powerpoint/2010/main" val="889010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9AD92-BF41-7BA1-70C9-D16B2009B7C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9CB4D21-E986-482A-EA54-6C6E1BBC3C1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B6E2EC9-77AA-CBD1-6B62-C925860BA41A}"/>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130BF2B0-34EC-2B07-3FE5-0482984A00C2}"/>
              </a:ext>
            </a:extLst>
          </p:cNvPr>
          <p:cNvSpPr>
            <a:spLocks noGrp="1"/>
          </p:cNvSpPr>
          <p:nvPr>
            <p:ph type="sldNum" sz="quarter" idx="5"/>
          </p:nvPr>
        </p:nvSpPr>
        <p:spPr/>
        <p:txBody>
          <a:bodyPr/>
          <a:lstStyle/>
          <a:p>
            <a:fld id="{6D664C01-96E6-4574-9B4D-4876364F525E}" type="slidenum">
              <a:rPr lang="fr-CA" smtClean="0"/>
              <a:t>13</a:t>
            </a:fld>
            <a:endParaRPr lang="fr-CA"/>
          </a:p>
        </p:txBody>
      </p:sp>
    </p:spTree>
    <p:extLst>
      <p:ext uri="{BB962C8B-B14F-4D97-AF65-F5344CB8AC3E}">
        <p14:creationId xmlns:p14="http://schemas.microsoft.com/office/powerpoint/2010/main" val="4178976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90CF9-0EE9-B015-DD5B-CABC9320BD0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5C3F87D-F265-C5EE-2767-218CB0ABA79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2F904E6-2E3B-2D9D-22E4-AF1DD2AE0CC8}"/>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F0183D6D-E330-6A37-29D5-F866401B02F9}"/>
              </a:ext>
            </a:extLst>
          </p:cNvPr>
          <p:cNvSpPr>
            <a:spLocks noGrp="1"/>
          </p:cNvSpPr>
          <p:nvPr>
            <p:ph type="sldNum" sz="quarter" idx="5"/>
          </p:nvPr>
        </p:nvSpPr>
        <p:spPr/>
        <p:txBody>
          <a:bodyPr/>
          <a:lstStyle/>
          <a:p>
            <a:fld id="{6D664C01-96E6-4574-9B4D-4876364F525E}" type="slidenum">
              <a:rPr lang="fr-CA" smtClean="0"/>
              <a:t>14</a:t>
            </a:fld>
            <a:endParaRPr lang="fr-CA"/>
          </a:p>
        </p:txBody>
      </p:sp>
    </p:spTree>
    <p:extLst>
      <p:ext uri="{BB962C8B-B14F-4D97-AF65-F5344CB8AC3E}">
        <p14:creationId xmlns:p14="http://schemas.microsoft.com/office/powerpoint/2010/main" val="3654761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FD6CA-6AF8-5865-A93D-A553AA16695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503F01-5ED8-0742-CA88-261593BE41D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5EFC831-B627-63FA-78B4-A9354A7C7645}"/>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8CE4DA9C-CDBD-B2B6-5BE9-8872F0137307}"/>
              </a:ext>
            </a:extLst>
          </p:cNvPr>
          <p:cNvSpPr>
            <a:spLocks noGrp="1"/>
          </p:cNvSpPr>
          <p:nvPr>
            <p:ph type="sldNum" sz="quarter" idx="5"/>
          </p:nvPr>
        </p:nvSpPr>
        <p:spPr/>
        <p:txBody>
          <a:bodyPr/>
          <a:lstStyle/>
          <a:p>
            <a:fld id="{6D664C01-96E6-4574-9B4D-4876364F525E}" type="slidenum">
              <a:rPr lang="fr-CA" smtClean="0"/>
              <a:t>15</a:t>
            </a:fld>
            <a:endParaRPr lang="fr-CA"/>
          </a:p>
        </p:txBody>
      </p:sp>
    </p:spTree>
    <p:extLst>
      <p:ext uri="{BB962C8B-B14F-4D97-AF65-F5344CB8AC3E}">
        <p14:creationId xmlns:p14="http://schemas.microsoft.com/office/powerpoint/2010/main" val="1954457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FC32E-BB1B-50D2-6BE1-D77158102A1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EFDD972-8EFA-795A-52C3-B5827625650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765EE95-4945-D5D7-2D9A-791220CA2EA2}"/>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AB655D94-D08B-9C70-2824-6E376ECC84BD}"/>
              </a:ext>
            </a:extLst>
          </p:cNvPr>
          <p:cNvSpPr>
            <a:spLocks noGrp="1"/>
          </p:cNvSpPr>
          <p:nvPr>
            <p:ph type="sldNum" sz="quarter" idx="5"/>
          </p:nvPr>
        </p:nvSpPr>
        <p:spPr/>
        <p:txBody>
          <a:bodyPr/>
          <a:lstStyle/>
          <a:p>
            <a:fld id="{6D664C01-96E6-4574-9B4D-4876364F525E}" type="slidenum">
              <a:rPr lang="fr-CA" smtClean="0"/>
              <a:t>16</a:t>
            </a:fld>
            <a:endParaRPr lang="fr-CA"/>
          </a:p>
        </p:txBody>
      </p:sp>
    </p:spTree>
    <p:extLst>
      <p:ext uri="{BB962C8B-B14F-4D97-AF65-F5344CB8AC3E}">
        <p14:creationId xmlns:p14="http://schemas.microsoft.com/office/powerpoint/2010/main" val="2312035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525C6-DE4B-F57B-597F-04004A1BF73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55F7672-91C5-2632-AEA2-A62314E586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C5C6136-87F2-8B36-5D2B-07B8051BC403}"/>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A1551A81-E277-BC47-8E32-B8604A510758}"/>
              </a:ext>
            </a:extLst>
          </p:cNvPr>
          <p:cNvSpPr>
            <a:spLocks noGrp="1"/>
          </p:cNvSpPr>
          <p:nvPr>
            <p:ph type="sldNum" sz="quarter" idx="5"/>
          </p:nvPr>
        </p:nvSpPr>
        <p:spPr/>
        <p:txBody>
          <a:bodyPr/>
          <a:lstStyle/>
          <a:p>
            <a:fld id="{6D664C01-96E6-4574-9B4D-4876364F525E}" type="slidenum">
              <a:rPr lang="fr-CA" smtClean="0"/>
              <a:t>17</a:t>
            </a:fld>
            <a:endParaRPr lang="fr-CA"/>
          </a:p>
        </p:txBody>
      </p:sp>
    </p:spTree>
    <p:extLst>
      <p:ext uri="{BB962C8B-B14F-4D97-AF65-F5344CB8AC3E}">
        <p14:creationId xmlns:p14="http://schemas.microsoft.com/office/powerpoint/2010/main" val="2489232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5A049-54A5-DB00-24B5-F92E3DD188E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E74D9B2-78EA-88DF-2640-72DE41C4406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061551F-4944-673C-D64F-F4C223C9EE95}"/>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99DCD3E2-2002-15EB-5DDB-B912E83A206B}"/>
              </a:ext>
            </a:extLst>
          </p:cNvPr>
          <p:cNvSpPr>
            <a:spLocks noGrp="1"/>
          </p:cNvSpPr>
          <p:nvPr>
            <p:ph type="sldNum" sz="quarter" idx="5"/>
          </p:nvPr>
        </p:nvSpPr>
        <p:spPr/>
        <p:txBody>
          <a:bodyPr/>
          <a:lstStyle/>
          <a:p>
            <a:fld id="{6D664C01-96E6-4574-9B4D-4876364F525E}" type="slidenum">
              <a:rPr lang="fr-CA" smtClean="0"/>
              <a:t>18</a:t>
            </a:fld>
            <a:endParaRPr lang="fr-CA"/>
          </a:p>
        </p:txBody>
      </p:sp>
    </p:spTree>
    <p:extLst>
      <p:ext uri="{BB962C8B-B14F-4D97-AF65-F5344CB8AC3E}">
        <p14:creationId xmlns:p14="http://schemas.microsoft.com/office/powerpoint/2010/main" val="2253593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00F83-2A82-F92B-E047-7CD8E616DC1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F0053C1-1174-DB59-E633-942C24CF0F9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236EC1B-C849-3E4B-9372-51A7A391C26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B1DC086-82D4-414E-1E58-1E9F34120597}"/>
              </a:ext>
            </a:extLst>
          </p:cNvPr>
          <p:cNvSpPr>
            <a:spLocks noGrp="1"/>
          </p:cNvSpPr>
          <p:nvPr>
            <p:ph type="sldNum" sz="quarter" idx="5"/>
          </p:nvPr>
        </p:nvSpPr>
        <p:spPr/>
        <p:txBody>
          <a:bodyPr/>
          <a:lstStyle/>
          <a:p>
            <a:fld id="{6D664C01-96E6-4574-9B4D-4876364F525E}" type="slidenum">
              <a:rPr lang="fr-CA" smtClean="0"/>
              <a:t>19</a:t>
            </a:fld>
            <a:endParaRPr lang="fr-CA"/>
          </a:p>
        </p:txBody>
      </p:sp>
    </p:spTree>
    <p:extLst>
      <p:ext uri="{BB962C8B-B14F-4D97-AF65-F5344CB8AC3E}">
        <p14:creationId xmlns:p14="http://schemas.microsoft.com/office/powerpoint/2010/main" val="1933892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D664C01-96E6-4574-9B4D-4876364F525E}" type="slidenum">
              <a:rPr lang="fr-CA" smtClean="0"/>
              <a:t>2</a:t>
            </a:fld>
            <a:endParaRPr lang="fr-CA"/>
          </a:p>
        </p:txBody>
      </p:sp>
    </p:spTree>
    <p:extLst>
      <p:ext uri="{BB962C8B-B14F-4D97-AF65-F5344CB8AC3E}">
        <p14:creationId xmlns:p14="http://schemas.microsoft.com/office/powerpoint/2010/main" val="1314424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7B457-B36F-2D18-CD44-FE1F0A8D153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5D54255-8045-2D24-725E-7C1975ADA91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E55BBF1-14D6-2F4A-B793-AEA764714C6B}"/>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F0122F8-4E91-6408-6510-4420D1796B06}"/>
              </a:ext>
            </a:extLst>
          </p:cNvPr>
          <p:cNvSpPr>
            <a:spLocks noGrp="1"/>
          </p:cNvSpPr>
          <p:nvPr>
            <p:ph type="sldNum" sz="quarter" idx="5"/>
          </p:nvPr>
        </p:nvSpPr>
        <p:spPr/>
        <p:txBody>
          <a:bodyPr/>
          <a:lstStyle/>
          <a:p>
            <a:fld id="{6D664C01-96E6-4574-9B4D-4876364F525E}" type="slidenum">
              <a:rPr lang="fr-CA" smtClean="0"/>
              <a:t>20</a:t>
            </a:fld>
            <a:endParaRPr lang="fr-CA"/>
          </a:p>
        </p:txBody>
      </p:sp>
    </p:spTree>
    <p:extLst>
      <p:ext uri="{BB962C8B-B14F-4D97-AF65-F5344CB8AC3E}">
        <p14:creationId xmlns:p14="http://schemas.microsoft.com/office/powerpoint/2010/main" val="3257712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3E8E4-02AB-E5A9-B371-2A0351D815F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0111A1F-D7D3-C1F5-BE0A-0F8B535F5E0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FFE291B-9316-BE67-50F9-8FFE586D3642}"/>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B0D2E71A-8CBA-08AD-C081-B431DBDAEB2D}"/>
              </a:ext>
            </a:extLst>
          </p:cNvPr>
          <p:cNvSpPr>
            <a:spLocks noGrp="1"/>
          </p:cNvSpPr>
          <p:nvPr>
            <p:ph type="sldNum" sz="quarter" idx="5"/>
          </p:nvPr>
        </p:nvSpPr>
        <p:spPr/>
        <p:txBody>
          <a:bodyPr/>
          <a:lstStyle/>
          <a:p>
            <a:fld id="{6D664C01-96E6-4574-9B4D-4876364F525E}" type="slidenum">
              <a:rPr lang="fr-CA" smtClean="0"/>
              <a:t>3</a:t>
            </a:fld>
            <a:endParaRPr lang="fr-CA"/>
          </a:p>
        </p:txBody>
      </p:sp>
    </p:spTree>
    <p:extLst>
      <p:ext uri="{BB962C8B-B14F-4D97-AF65-F5344CB8AC3E}">
        <p14:creationId xmlns:p14="http://schemas.microsoft.com/office/powerpoint/2010/main" val="3668322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3ECC7-2E37-9B73-9EF2-492AEC7282F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66FE215-9529-A7E5-1583-24D7B1A4FCA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1E8823F-BFE7-30C0-271A-9F67DB324415}"/>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FA33748D-FD3C-4644-1B7B-41A75B978C9D}"/>
              </a:ext>
            </a:extLst>
          </p:cNvPr>
          <p:cNvSpPr>
            <a:spLocks noGrp="1"/>
          </p:cNvSpPr>
          <p:nvPr>
            <p:ph type="sldNum" sz="quarter" idx="5"/>
          </p:nvPr>
        </p:nvSpPr>
        <p:spPr/>
        <p:txBody>
          <a:bodyPr/>
          <a:lstStyle/>
          <a:p>
            <a:fld id="{6D664C01-96E6-4574-9B4D-4876364F525E}" type="slidenum">
              <a:rPr lang="fr-CA" smtClean="0"/>
              <a:t>4</a:t>
            </a:fld>
            <a:endParaRPr lang="fr-CA"/>
          </a:p>
        </p:txBody>
      </p:sp>
    </p:spTree>
    <p:extLst>
      <p:ext uri="{BB962C8B-B14F-4D97-AF65-F5344CB8AC3E}">
        <p14:creationId xmlns:p14="http://schemas.microsoft.com/office/powerpoint/2010/main" val="249172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DF669-4B74-3491-153E-9ABD12A9121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092EA02-FE33-3494-1434-EFB90A56C59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E279D77-EEAB-37C7-01C9-C122EB2429ED}"/>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FBD527AF-B65F-1646-1B04-AAED79CB2B9A}"/>
              </a:ext>
            </a:extLst>
          </p:cNvPr>
          <p:cNvSpPr>
            <a:spLocks noGrp="1"/>
          </p:cNvSpPr>
          <p:nvPr>
            <p:ph type="sldNum" sz="quarter" idx="5"/>
          </p:nvPr>
        </p:nvSpPr>
        <p:spPr/>
        <p:txBody>
          <a:bodyPr/>
          <a:lstStyle/>
          <a:p>
            <a:fld id="{6D664C01-96E6-4574-9B4D-4876364F525E}" type="slidenum">
              <a:rPr lang="fr-CA" smtClean="0"/>
              <a:t>5</a:t>
            </a:fld>
            <a:endParaRPr lang="fr-CA"/>
          </a:p>
        </p:txBody>
      </p:sp>
    </p:spTree>
    <p:extLst>
      <p:ext uri="{BB962C8B-B14F-4D97-AF65-F5344CB8AC3E}">
        <p14:creationId xmlns:p14="http://schemas.microsoft.com/office/powerpoint/2010/main" val="553213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9E3A7-C5E8-8F32-A91B-A1ADE7C383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A577EE8-E197-E45C-3388-A61E26C9AA1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36ED5BB-3A57-26CE-5FEA-800A96DB96A9}"/>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5D7A7249-D395-DC98-284A-42D7D4C21FA2}"/>
              </a:ext>
            </a:extLst>
          </p:cNvPr>
          <p:cNvSpPr>
            <a:spLocks noGrp="1"/>
          </p:cNvSpPr>
          <p:nvPr>
            <p:ph type="sldNum" sz="quarter" idx="5"/>
          </p:nvPr>
        </p:nvSpPr>
        <p:spPr/>
        <p:txBody>
          <a:bodyPr/>
          <a:lstStyle/>
          <a:p>
            <a:fld id="{6D664C01-96E6-4574-9B4D-4876364F525E}" type="slidenum">
              <a:rPr lang="fr-CA" smtClean="0"/>
              <a:t>6</a:t>
            </a:fld>
            <a:endParaRPr lang="fr-CA"/>
          </a:p>
        </p:txBody>
      </p:sp>
    </p:spTree>
    <p:extLst>
      <p:ext uri="{BB962C8B-B14F-4D97-AF65-F5344CB8AC3E}">
        <p14:creationId xmlns:p14="http://schemas.microsoft.com/office/powerpoint/2010/main" val="4067057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D965C-90D2-AAF6-F658-66BE0796E34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5F611B9-1BC9-33B5-C9AB-4D0EF252E58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2D3E424-129E-E0F0-75B3-B31B80B01EB1}"/>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1C2CB181-E671-E31F-B366-D89F86A31C35}"/>
              </a:ext>
            </a:extLst>
          </p:cNvPr>
          <p:cNvSpPr>
            <a:spLocks noGrp="1"/>
          </p:cNvSpPr>
          <p:nvPr>
            <p:ph type="sldNum" sz="quarter" idx="5"/>
          </p:nvPr>
        </p:nvSpPr>
        <p:spPr/>
        <p:txBody>
          <a:bodyPr/>
          <a:lstStyle/>
          <a:p>
            <a:fld id="{6D664C01-96E6-4574-9B4D-4876364F525E}" type="slidenum">
              <a:rPr lang="fr-CA" smtClean="0"/>
              <a:t>7</a:t>
            </a:fld>
            <a:endParaRPr lang="fr-CA"/>
          </a:p>
        </p:txBody>
      </p:sp>
    </p:spTree>
    <p:extLst>
      <p:ext uri="{BB962C8B-B14F-4D97-AF65-F5344CB8AC3E}">
        <p14:creationId xmlns:p14="http://schemas.microsoft.com/office/powerpoint/2010/main" val="3299702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26E2A-6F15-7A0C-44A2-EED01948B24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3BE0DA5-7115-FD0B-DCDF-D56E265F6A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81F9B7-BABA-55B2-3F1F-AF1AC5559322}"/>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47402E25-866D-199A-CB4D-C4CB26346401}"/>
              </a:ext>
            </a:extLst>
          </p:cNvPr>
          <p:cNvSpPr>
            <a:spLocks noGrp="1"/>
          </p:cNvSpPr>
          <p:nvPr>
            <p:ph type="sldNum" sz="quarter" idx="5"/>
          </p:nvPr>
        </p:nvSpPr>
        <p:spPr/>
        <p:txBody>
          <a:bodyPr/>
          <a:lstStyle/>
          <a:p>
            <a:fld id="{6D664C01-96E6-4574-9B4D-4876364F525E}" type="slidenum">
              <a:rPr lang="fr-CA" smtClean="0"/>
              <a:t>8</a:t>
            </a:fld>
            <a:endParaRPr lang="fr-CA"/>
          </a:p>
        </p:txBody>
      </p:sp>
    </p:spTree>
    <p:extLst>
      <p:ext uri="{BB962C8B-B14F-4D97-AF65-F5344CB8AC3E}">
        <p14:creationId xmlns:p14="http://schemas.microsoft.com/office/powerpoint/2010/main" val="840224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0D363-3177-694E-018A-9728B6D5085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E657733-2A63-1347-AB6C-8B05F67AE95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925B592-920B-082B-A8B9-DD822F1149A0}"/>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DD04D3E3-D0A6-4352-9FF1-DAD2FA6DDD74}"/>
              </a:ext>
            </a:extLst>
          </p:cNvPr>
          <p:cNvSpPr>
            <a:spLocks noGrp="1"/>
          </p:cNvSpPr>
          <p:nvPr>
            <p:ph type="sldNum" sz="quarter" idx="5"/>
          </p:nvPr>
        </p:nvSpPr>
        <p:spPr/>
        <p:txBody>
          <a:bodyPr/>
          <a:lstStyle/>
          <a:p>
            <a:fld id="{6D664C01-96E6-4574-9B4D-4876364F525E}" type="slidenum">
              <a:rPr lang="fr-CA" smtClean="0"/>
              <a:t>9</a:t>
            </a:fld>
            <a:endParaRPr lang="fr-CA"/>
          </a:p>
        </p:txBody>
      </p:sp>
    </p:spTree>
    <p:extLst>
      <p:ext uri="{BB962C8B-B14F-4D97-AF65-F5344CB8AC3E}">
        <p14:creationId xmlns:p14="http://schemas.microsoft.com/office/powerpoint/2010/main" val="37503688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a:t>Modifiez le style du titre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BEC5315-5446-45BE-B58F-AA589623B0B6}" type="datetimeFigureOut">
              <a:rPr lang="fr-CA" smtClean="0"/>
              <a:t>2025-05-05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F3550B8E-5659-4F25-8FD2-58DD53BB5813}" type="slidenum">
              <a:rPr lang="fr-CA" smtClean="0"/>
              <a:t>‹N°›</a:t>
            </a:fld>
            <a:endParaRPr lang="fr-CA"/>
          </a:p>
        </p:txBody>
      </p:sp>
    </p:spTree>
    <p:extLst>
      <p:ext uri="{BB962C8B-B14F-4D97-AF65-F5344CB8AC3E}">
        <p14:creationId xmlns:p14="http://schemas.microsoft.com/office/powerpoint/2010/main" val="1208381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BEC5315-5446-45BE-B58F-AA589623B0B6}" type="datetimeFigureOut">
              <a:rPr lang="fr-CA" smtClean="0"/>
              <a:t>2025-05-05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F3550B8E-5659-4F25-8FD2-58DD53BB5813}" type="slidenum">
              <a:rPr lang="fr-CA" smtClean="0"/>
              <a:t>‹N°›</a:t>
            </a:fld>
            <a:endParaRPr lang="fr-CA"/>
          </a:p>
        </p:txBody>
      </p:sp>
    </p:spTree>
    <p:extLst>
      <p:ext uri="{BB962C8B-B14F-4D97-AF65-F5344CB8AC3E}">
        <p14:creationId xmlns:p14="http://schemas.microsoft.com/office/powerpoint/2010/main" val="1395339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BEC5315-5446-45BE-B58F-AA589623B0B6}" type="datetimeFigureOut">
              <a:rPr lang="fr-CA" smtClean="0"/>
              <a:t>2025-05-05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F3550B8E-5659-4F25-8FD2-58DD53BB5813}" type="slidenum">
              <a:rPr lang="fr-CA" smtClean="0"/>
              <a:t>‹N°›</a:t>
            </a:fld>
            <a:endParaRPr lang="fr-CA"/>
          </a:p>
        </p:txBody>
      </p:sp>
    </p:spTree>
    <p:extLst>
      <p:ext uri="{BB962C8B-B14F-4D97-AF65-F5344CB8AC3E}">
        <p14:creationId xmlns:p14="http://schemas.microsoft.com/office/powerpoint/2010/main" val="439830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BEC5315-5446-45BE-B58F-AA589623B0B6}" type="datetimeFigureOut">
              <a:rPr lang="fr-CA" smtClean="0"/>
              <a:t>2025-05-05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F3550B8E-5659-4F25-8FD2-58DD53BB5813}" type="slidenum">
              <a:rPr lang="fr-CA" smtClean="0"/>
              <a:t>‹N°›</a:t>
            </a:fld>
            <a:endParaRPr lang="fr-CA"/>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38927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BEC5315-5446-45BE-B58F-AA589623B0B6}" type="datetimeFigureOut">
              <a:rPr lang="fr-CA" smtClean="0"/>
              <a:t>2025-05-05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F3550B8E-5659-4F25-8FD2-58DD53BB5813}" type="slidenum">
              <a:rPr lang="fr-CA" smtClean="0"/>
              <a:t>‹N°›</a:t>
            </a:fld>
            <a:endParaRPr lang="fr-CA"/>
          </a:p>
        </p:txBody>
      </p:sp>
    </p:spTree>
    <p:extLst>
      <p:ext uri="{BB962C8B-B14F-4D97-AF65-F5344CB8AC3E}">
        <p14:creationId xmlns:p14="http://schemas.microsoft.com/office/powerpoint/2010/main" val="3618791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a:t>Modifiez le style du titre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4BEC5315-5446-45BE-B58F-AA589623B0B6}" type="datetimeFigureOut">
              <a:rPr lang="fr-CA" smtClean="0"/>
              <a:t>2025-05-05</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F3550B8E-5659-4F25-8FD2-58DD53BB5813}" type="slidenum">
              <a:rPr lang="fr-CA" smtClean="0"/>
              <a:t>‹N°›</a:t>
            </a:fld>
            <a:endParaRPr lang="fr-CA"/>
          </a:p>
        </p:txBody>
      </p:sp>
    </p:spTree>
    <p:extLst>
      <p:ext uri="{BB962C8B-B14F-4D97-AF65-F5344CB8AC3E}">
        <p14:creationId xmlns:p14="http://schemas.microsoft.com/office/powerpoint/2010/main" val="84148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a:t>Modifiez le style du titre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4BEC5315-5446-45BE-B58F-AA589623B0B6}" type="datetimeFigureOut">
              <a:rPr lang="fr-CA" smtClean="0"/>
              <a:t>2025-05-05</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F3550B8E-5659-4F25-8FD2-58DD53BB5813}" type="slidenum">
              <a:rPr lang="fr-CA" smtClean="0"/>
              <a:t>‹N°›</a:t>
            </a:fld>
            <a:endParaRPr lang="fr-CA"/>
          </a:p>
        </p:txBody>
      </p:sp>
    </p:spTree>
    <p:extLst>
      <p:ext uri="{BB962C8B-B14F-4D97-AF65-F5344CB8AC3E}">
        <p14:creationId xmlns:p14="http://schemas.microsoft.com/office/powerpoint/2010/main" val="96445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BEC5315-5446-45BE-B58F-AA589623B0B6}" type="datetimeFigureOut">
              <a:rPr lang="fr-CA" smtClean="0"/>
              <a:t>2025-05-05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F3550B8E-5659-4F25-8FD2-58DD53BB5813}" type="slidenum">
              <a:rPr lang="fr-CA" smtClean="0"/>
              <a:t>‹N°›</a:t>
            </a:fld>
            <a:endParaRPr lang="fr-CA"/>
          </a:p>
        </p:txBody>
      </p:sp>
    </p:spTree>
    <p:extLst>
      <p:ext uri="{BB962C8B-B14F-4D97-AF65-F5344CB8AC3E}">
        <p14:creationId xmlns:p14="http://schemas.microsoft.com/office/powerpoint/2010/main" val="2283861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a:t>Modifiez le style du titre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BEC5315-5446-45BE-B58F-AA589623B0B6}" type="datetimeFigureOut">
              <a:rPr lang="fr-CA" smtClean="0"/>
              <a:t>2025-05-05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F3550B8E-5659-4F25-8FD2-58DD53BB5813}" type="slidenum">
              <a:rPr lang="fr-CA" smtClean="0"/>
              <a:t>‹N°›</a:t>
            </a:fld>
            <a:endParaRPr lang="fr-CA"/>
          </a:p>
        </p:txBody>
      </p:sp>
    </p:spTree>
    <p:extLst>
      <p:ext uri="{BB962C8B-B14F-4D97-AF65-F5344CB8AC3E}">
        <p14:creationId xmlns:p14="http://schemas.microsoft.com/office/powerpoint/2010/main" val="2933181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BEC5315-5446-45BE-B58F-AA589623B0B6}" type="datetimeFigureOut">
              <a:rPr lang="fr-CA" smtClean="0"/>
              <a:t>2025-05-05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F3550B8E-5659-4F25-8FD2-58DD53BB5813}" type="slidenum">
              <a:rPr lang="fr-CA" smtClean="0"/>
              <a:t>‹N°›</a:t>
            </a:fld>
            <a:endParaRPr lang="fr-CA"/>
          </a:p>
        </p:txBody>
      </p:sp>
    </p:spTree>
    <p:extLst>
      <p:ext uri="{BB962C8B-B14F-4D97-AF65-F5344CB8AC3E}">
        <p14:creationId xmlns:p14="http://schemas.microsoft.com/office/powerpoint/2010/main" val="476368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a:t>Modifiez le style du titre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BEC5315-5446-45BE-B58F-AA589623B0B6}" type="datetimeFigureOut">
              <a:rPr lang="fr-CA" smtClean="0"/>
              <a:t>2025-05-05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F3550B8E-5659-4F25-8FD2-58DD53BB5813}" type="slidenum">
              <a:rPr lang="fr-CA" smtClean="0"/>
              <a:t>‹N°›</a:t>
            </a:fld>
            <a:endParaRPr lang="fr-CA"/>
          </a:p>
        </p:txBody>
      </p:sp>
    </p:spTree>
    <p:extLst>
      <p:ext uri="{BB962C8B-B14F-4D97-AF65-F5344CB8AC3E}">
        <p14:creationId xmlns:p14="http://schemas.microsoft.com/office/powerpoint/2010/main" val="3351286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BEC5315-5446-45BE-B58F-AA589623B0B6}" type="datetimeFigureOut">
              <a:rPr lang="fr-CA" smtClean="0"/>
              <a:t>2025-05-05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F3550B8E-5659-4F25-8FD2-58DD53BB5813}" type="slidenum">
              <a:rPr lang="fr-CA" smtClean="0"/>
              <a:t>‹N°›</a:t>
            </a:fld>
            <a:endParaRPr lang="fr-CA"/>
          </a:p>
        </p:txBody>
      </p:sp>
    </p:spTree>
    <p:extLst>
      <p:ext uri="{BB962C8B-B14F-4D97-AF65-F5344CB8AC3E}">
        <p14:creationId xmlns:p14="http://schemas.microsoft.com/office/powerpoint/2010/main" val="1810345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Content Placeholder 3"/>
          <p:cNvSpPr>
            <a:spLocks noGrp="1"/>
          </p:cNvSpPr>
          <p:nvPr>
            <p:ph sz="quarter" idx="13"/>
          </p:nvPr>
        </p:nvSpPr>
        <p:spPr>
          <a:xfrm>
            <a:off x="913774" y="3051012"/>
            <a:ext cx="5106027" cy="27401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3" name="Content Placeholder 5"/>
          <p:cNvSpPr>
            <a:spLocks noGrp="1"/>
          </p:cNvSpPr>
          <p:nvPr>
            <p:ph sz="quarter" idx="14"/>
          </p:nvPr>
        </p:nvSpPr>
        <p:spPr>
          <a:xfrm>
            <a:off x="6172200" y="3051012"/>
            <a:ext cx="5105401" cy="27401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BEC5315-5446-45BE-B58F-AA589623B0B6}" type="datetimeFigureOut">
              <a:rPr lang="fr-CA" smtClean="0"/>
              <a:t>2025-05-05</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F3550B8E-5659-4F25-8FD2-58DD53BB5813}" type="slidenum">
              <a:rPr lang="fr-CA" smtClean="0"/>
              <a:t>‹N°›</a:t>
            </a:fld>
            <a:endParaRPr lang="fr-CA"/>
          </a:p>
        </p:txBody>
      </p:sp>
    </p:spTree>
    <p:extLst>
      <p:ext uri="{BB962C8B-B14F-4D97-AF65-F5344CB8AC3E}">
        <p14:creationId xmlns:p14="http://schemas.microsoft.com/office/powerpoint/2010/main" val="2089929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BEC5315-5446-45BE-B58F-AA589623B0B6}" type="datetimeFigureOut">
              <a:rPr lang="fr-CA" smtClean="0"/>
              <a:t>2025-05-05</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F3550B8E-5659-4F25-8FD2-58DD53BB5813}" type="slidenum">
              <a:rPr lang="fr-CA" smtClean="0"/>
              <a:t>‹N°›</a:t>
            </a:fld>
            <a:endParaRPr lang="fr-CA"/>
          </a:p>
        </p:txBody>
      </p:sp>
    </p:spTree>
    <p:extLst>
      <p:ext uri="{BB962C8B-B14F-4D97-AF65-F5344CB8AC3E}">
        <p14:creationId xmlns:p14="http://schemas.microsoft.com/office/powerpoint/2010/main" val="1476124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BEC5315-5446-45BE-B58F-AA589623B0B6}" type="datetimeFigureOut">
              <a:rPr lang="fr-CA" smtClean="0"/>
              <a:t>2025-05-05</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F3550B8E-5659-4F25-8FD2-58DD53BB5813}" type="slidenum">
              <a:rPr lang="fr-CA" smtClean="0"/>
              <a:t>‹N°›</a:t>
            </a:fld>
            <a:endParaRPr lang="fr-CA"/>
          </a:p>
        </p:txBody>
      </p:sp>
    </p:spTree>
    <p:extLst>
      <p:ext uri="{BB962C8B-B14F-4D97-AF65-F5344CB8AC3E}">
        <p14:creationId xmlns:p14="http://schemas.microsoft.com/office/powerpoint/2010/main" val="2598868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a:t>Modifiez le style du titre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BEC5315-5446-45BE-B58F-AA589623B0B6}" type="datetimeFigureOut">
              <a:rPr lang="fr-CA" smtClean="0"/>
              <a:t>2025-05-05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F3550B8E-5659-4F25-8FD2-58DD53BB5813}" type="slidenum">
              <a:rPr lang="fr-CA" smtClean="0"/>
              <a:t>‹N°›</a:t>
            </a:fld>
            <a:endParaRPr lang="fr-CA"/>
          </a:p>
        </p:txBody>
      </p:sp>
    </p:spTree>
    <p:extLst>
      <p:ext uri="{BB962C8B-B14F-4D97-AF65-F5344CB8AC3E}">
        <p14:creationId xmlns:p14="http://schemas.microsoft.com/office/powerpoint/2010/main" val="2951564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BEC5315-5446-45BE-B58F-AA589623B0B6}" type="datetimeFigureOut">
              <a:rPr lang="fr-CA" smtClean="0"/>
              <a:t>2025-05-05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F3550B8E-5659-4F25-8FD2-58DD53BB5813}" type="slidenum">
              <a:rPr lang="fr-CA" smtClean="0"/>
              <a:t>‹N°›</a:t>
            </a:fld>
            <a:endParaRPr lang="fr-CA"/>
          </a:p>
        </p:txBody>
      </p:sp>
    </p:spTree>
    <p:extLst>
      <p:ext uri="{BB962C8B-B14F-4D97-AF65-F5344CB8AC3E}">
        <p14:creationId xmlns:p14="http://schemas.microsoft.com/office/powerpoint/2010/main" val="1055176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BEC5315-5446-45BE-B58F-AA589623B0B6}" type="datetimeFigureOut">
              <a:rPr lang="fr-CA" smtClean="0"/>
              <a:t>2025-05-05</a:t>
            </a:fld>
            <a:endParaRPr lang="fr-CA"/>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fr-CA"/>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F3550B8E-5659-4F25-8FD2-58DD53BB5813}" type="slidenum">
              <a:rPr lang="fr-CA" smtClean="0"/>
              <a:t>‹N°›</a:t>
            </a:fld>
            <a:endParaRPr lang="fr-CA"/>
          </a:p>
        </p:txBody>
      </p:sp>
    </p:spTree>
    <p:extLst>
      <p:ext uri="{BB962C8B-B14F-4D97-AF65-F5344CB8AC3E}">
        <p14:creationId xmlns:p14="http://schemas.microsoft.com/office/powerpoint/2010/main" val="4237341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3.xml"/><Relationship Id="rId7"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5.gif"/><Relationship Id="rId4" Type="http://schemas.openxmlformats.org/officeDocument/2006/relationships/tags" Target="../tags/tag4.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tags" Target="../tags/tag97.xml"/><Relationship Id="rId13" Type="http://schemas.openxmlformats.org/officeDocument/2006/relationships/tags" Target="../tags/tag102.xml"/><Relationship Id="rId18" Type="http://schemas.openxmlformats.org/officeDocument/2006/relationships/image" Target="../media/image35.JPEG"/><Relationship Id="rId3" Type="http://schemas.openxmlformats.org/officeDocument/2006/relationships/tags" Target="../tags/tag92.xml"/><Relationship Id="rId21" Type="http://schemas.openxmlformats.org/officeDocument/2006/relationships/image" Target="../media/image38.JPEG"/><Relationship Id="rId7" Type="http://schemas.openxmlformats.org/officeDocument/2006/relationships/tags" Target="../tags/tag96.xml"/><Relationship Id="rId12" Type="http://schemas.openxmlformats.org/officeDocument/2006/relationships/tags" Target="../tags/tag101.xml"/><Relationship Id="rId17" Type="http://schemas.openxmlformats.org/officeDocument/2006/relationships/image" Target="../media/image34.png"/><Relationship Id="rId25" Type="http://schemas.openxmlformats.org/officeDocument/2006/relationships/image" Target="../media/image42.JPEG"/><Relationship Id="rId2" Type="http://schemas.openxmlformats.org/officeDocument/2006/relationships/tags" Target="../tags/tag91.xml"/><Relationship Id="rId16" Type="http://schemas.openxmlformats.org/officeDocument/2006/relationships/image" Target="../media/image25.jpeg"/><Relationship Id="rId20" Type="http://schemas.openxmlformats.org/officeDocument/2006/relationships/image" Target="../media/image37.JPEG"/><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tags" Target="../tags/tag100.xml"/><Relationship Id="rId24" Type="http://schemas.openxmlformats.org/officeDocument/2006/relationships/image" Target="../media/image41.JPEG"/><Relationship Id="rId5" Type="http://schemas.openxmlformats.org/officeDocument/2006/relationships/tags" Target="../tags/tag94.xml"/><Relationship Id="rId15" Type="http://schemas.openxmlformats.org/officeDocument/2006/relationships/notesSlide" Target="../notesSlides/notesSlide10.xml"/><Relationship Id="rId23" Type="http://schemas.openxmlformats.org/officeDocument/2006/relationships/image" Target="../media/image40.png"/><Relationship Id="rId10" Type="http://schemas.openxmlformats.org/officeDocument/2006/relationships/tags" Target="../tags/tag99.xml"/><Relationship Id="rId19" Type="http://schemas.openxmlformats.org/officeDocument/2006/relationships/image" Target="../media/image36.JPEG"/><Relationship Id="rId4" Type="http://schemas.openxmlformats.org/officeDocument/2006/relationships/tags" Target="../tags/tag93.xml"/><Relationship Id="rId9" Type="http://schemas.openxmlformats.org/officeDocument/2006/relationships/tags" Target="../tags/tag98.xml"/><Relationship Id="rId14" Type="http://schemas.openxmlformats.org/officeDocument/2006/relationships/slideLayout" Target="../slideLayouts/slideLayout2.xml"/><Relationship Id="rId22" Type="http://schemas.openxmlformats.org/officeDocument/2006/relationships/image" Target="../media/image39.jpg"/></Relationships>
</file>

<file path=ppt/slides/_rels/slide11.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tags" Target="../tags/tag115.xml"/><Relationship Id="rId18" Type="http://schemas.openxmlformats.org/officeDocument/2006/relationships/image" Target="../media/image43.jpg"/><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tags" Target="../tags/tag114.xml"/><Relationship Id="rId17" Type="http://schemas.openxmlformats.org/officeDocument/2006/relationships/image" Target="../media/image3.png"/><Relationship Id="rId2" Type="http://schemas.openxmlformats.org/officeDocument/2006/relationships/tags" Target="../tags/tag104.xml"/><Relationship Id="rId16" Type="http://schemas.openxmlformats.org/officeDocument/2006/relationships/image" Target="../media/image1.png"/><Relationship Id="rId20" Type="http://schemas.openxmlformats.org/officeDocument/2006/relationships/image" Target="../media/image45.png"/><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5" Type="http://schemas.openxmlformats.org/officeDocument/2006/relationships/tags" Target="../tags/tag107.xml"/><Relationship Id="rId15" Type="http://schemas.openxmlformats.org/officeDocument/2006/relationships/notesSlide" Target="../notesSlides/notesSlide11.xml"/><Relationship Id="rId10" Type="http://schemas.openxmlformats.org/officeDocument/2006/relationships/tags" Target="../tags/tag112.xml"/><Relationship Id="rId19" Type="http://schemas.openxmlformats.org/officeDocument/2006/relationships/image" Target="../media/image44.jpeg"/><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image" Target="../media/image46.png"/><Relationship Id="rId3" Type="http://schemas.openxmlformats.org/officeDocument/2006/relationships/tags" Target="../tags/tag118.xml"/><Relationship Id="rId7" Type="http://schemas.openxmlformats.org/officeDocument/2006/relationships/tags" Target="../tags/tag122.xml"/><Relationship Id="rId12" Type="http://schemas.openxmlformats.org/officeDocument/2006/relationships/image" Target="../media/image34.pn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tags" Target="../tags/tag121.xml"/><Relationship Id="rId11" Type="http://schemas.openxmlformats.org/officeDocument/2006/relationships/image" Target="../media/image44.jpeg"/><Relationship Id="rId5" Type="http://schemas.openxmlformats.org/officeDocument/2006/relationships/tags" Target="../tags/tag120.xml"/><Relationship Id="rId15" Type="http://schemas.openxmlformats.org/officeDocument/2006/relationships/image" Target="../media/image48.png"/><Relationship Id="rId10" Type="http://schemas.openxmlformats.org/officeDocument/2006/relationships/notesSlide" Target="../notesSlides/notesSlide12.xml"/><Relationship Id="rId4" Type="http://schemas.openxmlformats.org/officeDocument/2006/relationships/tags" Target="../tags/tag119.xml"/><Relationship Id="rId9" Type="http://schemas.openxmlformats.org/officeDocument/2006/relationships/slideLayout" Target="../slideLayouts/slideLayout2.xml"/><Relationship Id="rId1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tags" Target="../tags/tag131.xml"/><Relationship Id="rId13" Type="http://schemas.openxmlformats.org/officeDocument/2006/relationships/notesSlide" Target="../notesSlides/notesSlide13.xml"/><Relationship Id="rId18" Type="http://schemas.openxmlformats.org/officeDocument/2006/relationships/image" Target="../media/image51.jpeg"/><Relationship Id="rId3" Type="http://schemas.openxmlformats.org/officeDocument/2006/relationships/tags" Target="../tags/tag126.xml"/><Relationship Id="rId7" Type="http://schemas.openxmlformats.org/officeDocument/2006/relationships/tags" Target="../tags/tag130.xml"/><Relationship Id="rId12" Type="http://schemas.openxmlformats.org/officeDocument/2006/relationships/slideLayout" Target="../slideLayouts/slideLayout2.xml"/><Relationship Id="rId17" Type="http://schemas.openxmlformats.org/officeDocument/2006/relationships/image" Target="../media/image50.png"/><Relationship Id="rId2" Type="http://schemas.openxmlformats.org/officeDocument/2006/relationships/tags" Target="../tags/tag125.xml"/><Relationship Id="rId16" Type="http://schemas.openxmlformats.org/officeDocument/2006/relationships/image" Target="../media/image3.png"/><Relationship Id="rId1" Type="http://schemas.openxmlformats.org/officeDocument/2006/relationships/tags" Target="../tags/tag124.xml"/><Relationship Id="rId6" Type="http://schemas.openxmlformats.org/officeDocument/2006/relationships/tags" Target="../tags/tag129.xml"/><Relationship Id="rId11" Type="http://schemas.openxmlformats.org/officeDocument/2006/relationships/tags" Target="../tags/tag134.xml"/><Relationship Id="rId5" Type="http://schemas.openxmlformats.org/officeDocument/2006/relationships/tags" Target="../tags/tag128.xml"/><Relationship Id="rId15" Type="http://schemas.openxmlformats.org/officeDocument/2006/relationships/image" Target="../media/image49.png"/><Relationship Id="rId10" Type="http://schemas.openxmlformats.org/officeDocument/2006/relationships/tags" Target="../tags/tag133.xml"/><Relationship Id="rId19" Type="http://schemas.openxmlformats.org/officeDocument/2006/relationships/image" Target="../media/image52.jpeg"/><Relationship Id="rId4" Type="http://schemas.openxmlformats.org/officeDocument/2006/relationships/tags" Target="../tags/tag127.xml"/><Relationship Id="rId9" Type="http://schemas.openxmlformats.org/officeDocument/2006/relationships/tags" Target="../tags/tag132.xml"/><Relationship Id="rId1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tags" Target="../tags/tag142.xml"/><Relationship Id="rId13" Type="http://schemas.openxmlformats.org/officeDocument/2006/relationships/tags" Target="../tags/tag147.xml"/><Relationship Id="rId18" Type="http://schemas.openxmlformats.org/officeDocument/2006/relationships/tags" Target="../tags/tag152.xml"/><Relationship Id="rId26" Type="http://schemas.openxmlformats.org/officeDocument/2006/relationships/image" Target="../media/image1.png"/><Relationship Id="rId3" Type="http://schemas.openxmlformats.org/officeDocument/2006/relationships/tags" Target="../tags/tag137.xml"/><Relationship Id="rId21" Type="http://schemas.openxmlformats.org/officeDocument/2006/relationships/tags" Target="../tags/tag155.xml"/><Relationship Id="rId34" Type="http://schemas.openxmlformats.org/officeDocument/2006/relationships/image" Target="../media/image58.png"/><Relationship Id="rId7" Type="http://schemas.openxmlformats.org/officeDocument/2006/relationships/tags" Target="../tags/tag141.xml"/><Relationship Id="rId12" Type="http://schemas.openxmlformats.org/officeDocument/2006/relationships/tags" Target="../tags/tag146.xml"/><Relationship Id="rId17" Type="http://schemas.openxmlformats.org/officeDocument/2006/relationships/tags" Target="../tags/tag151.xml"/><Relationship Id="rId25" Type="http://schemas.openxmlformats.org/officeDocument/2006/relationships/notesSlide" Target="../notesSlides/notesSlide14.xml"/><Relationship Id="rId33" Type="http://schemas.openxmlformats.org/officeDocument/2006/relationships/image" Target="../media/image57.png"/><Relationship Id="rId2" Type="http://schemas.openxmlformats.org/officeDocument/2006/relationships/tags" Target="../tags/tag136.xml"/><Relationship Id="rId16" Type="http://schemas.openxmlformats.org/officeDocument/2006/relationships/tags" Target="../tags/tag150.xml"/><Relationship Id="rId20" Type="http://schemas.openxmlformats.org/officeDocument/2006/relationships/tags" Target="../tags/tag154.xml"/><Relationship Id="rId29" Type="http://schemas.openxmlformats.org/officeDocument/2006/relationships/image" Target="../media/image53.png"/><Relationship Id="rId1" Type="http://schemas.openxmlformats.org/officeDocument/2006/relationships/tags" Target="../tags/tag135.xml"/><Relationship Id="rId6" Type="http://schemas.openxmlformats.org/officeDocument/2006/relationships/tags" Target="../tags/tag140.xml"/><Relationship Id="rId11" Type="http://schemas.openxmlformats.org/officeDocument/2006/relationships/tags" Target="../tags/tag145.xml"/><Relationship Id="rId24" Type="http://schemas.openxmlformats.org/officeDocument/2006/relationships/slideLayout" Target="../slideLayouts/slideLayout2.xml"/><Relationship Id="rId32" Type="http://schemas.openxmlformats.org/officeDocument/2006/relationships/image" Target="../media/image56.png"/><Relationship Id="rId5" Type="http://schemas.openxmlformats.org/officeDocument/2006/relationships/tags" Target="../tags/tag139.xml"/><Relationship Id="rId15" Type="http://schemas.openxmlformats.org/officeDocument/2006/relationships/tags" Target="../tags/tag149.xml"/><Relationship Id="rId23" Type="http://schemas.openxmlformats.org/officeDocument/2006/relationships/tags" Target="../tags/tag157.xml"/><Relationship Id="rId28" Type="http://schemas.openxmlformats.org/officeDocument/2006/relationships/image" Target="../media/image3.png"/><Relationship Id="rId36" Type="http://schemas.openxmlformats.org/officeDocument/2006/relationships/image" Target="../media/image60.png"/><Relationship Id="rId10" Type="http://schemas.openxmlformats.org/officeDocument/2006/relationships/tags" Target="../tags/tag144.xml"/><Relationship Id="rId19" Type="http://schemas.openxmlformats.org/officeDocument/2006/relationships/tags" Target="../tags/tag153.xml"/><Relationship Id="rId31" Type="http://schemas.openxmlformats.org/officeDocument/2006/relationships/image" Target="../media/image55.png"/><Relationship Id="rId4" Type="http://schemas.openxmlformats.org/officeDocument/2006/relationships/tags" Target="../tags/tag138.xml"/><Relationship Id="rId9" Type="http://schemas.openxmlformats.org/officeDocument/2006/relationships/tags" Target="../tags/tag143.xml"/><Relationship Id="rId14" Type="http://schemas.openxmlformats.org/officeDocument/2006/relationships/tags" Target="../tags/tag148.xml"/><Relationship Id="rId22" Type="http://schemas.openxmlformats.org/officeDocument/2006/relationships/tags" Target="../tags/tag156.xml"/><Relationship Id="rId27" Type="http://schemas.openxmlformats.org/officeDocument/2006/relationships/image" Target="../media/image49.png"/><Relationship Id="rId30" Type="http://schemas.openxmlformats.org/officeDocument/2006/relationships/image" Target="../media/image54.png"/><Relationship Id="rId35"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tags" Target="../tags/tag165.xml"/><Relationship Id="rId13" Type="http://schemas.openxmlformats.org/officeDocument/2006/relationships/image" Target="../media/image34.png"/><Relationship Id="rId3" Type="http://schemas.openxmlformats.org/officeDocument/2006/relationships/tags" Target="../tags/tag160.xml"/><Relationship Id="rId7" Type="http://schemas.openxmlformats.org/officeDocument/2006/relationships/tags" Target="../tags/tag164.xml"/><Relationship Id="rId12" Type="http://schemas.openxmlformats.org/officeDocument/2006/relationships/image" Target="../media/image61.png"/><Relationship Id="rId17" Type="http://schemas.openxmlformats.org/officeDocument/2006/relationships/image" Target="../media/image65.jpg"/><Relationship Id="rId2" Type="http://schemas.openxmlformats.org/officeDocument/2006/relationships/tags" Target="../tags/tag159.xml"/><Relationship Id="rId16" Type="http://schemas.openxmlformats.org/officeDocument/2006/relationships/image" Target="../media/image64.jpg"/><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notesSlide" Target="../notesSlides/notesSlide15.xml"/><Relationship Id="rId5" Type="http://schemas.openxmlformats.org/officeDocument/2006/relationships/tags" Target="../tags/tag162.xml"/><Relationship Id="rId15" Type="http://schemas.openxmlformats.org/officeDocument/2006/relationships/image" Target="../media/image63.png"/><Relationship Id="rId10" Type="http://schemas.openxmlformats.org/officeDocument/2006/relationships/slideLayout" Target="../slideLayouts/slideLayout2.xml"/><Relationship Id="rId4" Type="http://schemas.openxmlformats.org/officeDocument/2006/relationships/tags" Target="../tags/tag161.xml"/><Relationship Id="rId9" Type="http://schemas.openxmlformats.org/officeDocument/2006/relationships/tags" Target="../tags/tag166.xml"/><Relationship Id="rId14" Type="http://schemas.openxmlformats.org/officeDocument/2006/relationships/image" Target="../media/image62.jpeg"/></Relationships>
</file>

<file path=ppt/slides/_rels/slide16.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tags" Target="../tags/tag179.xml"/><Relationship Id="rId18" Type="http://schemas.openxmlformats.org/officeDocument/2006/relationships/image" Target="../media/image61.png"/><Relationship Id="rId26" Type="http://schemas.openxmlformats.org/officeDocument/2006/relationships/image" Target="../media/image72.png"/><Relationship Id="rId3" Type="http://schemas.openxmlformats.org/officeDocument/2006/relationships/tags" Target="../tags/tag169.xml"/><Relationship Id="rId21" Type="http://schemas.openxmlformats.org/officeDocument/2006/relationships/image" Target="../media/image67.png"/><Relationship Id="rId7" Type="http://schemas.openxmlformats.org/officeDocument/2006/relationships/tags" Target="../tags/tag173.xml"/><Relationship Id="rId12" Type="http://schemas.openxmlformats.org/officeDocument/2006/relationships/tags" Target="../tags/tag178.xml"/><Relationship Id="rId17" Type="http://schemas.openxmlformats.org/officeDocument/2006/relationships/notesSlide" Target="../notesSlides/notesSlide16.xml"/><Relationship Id="rId25" Type="http://schemas.openxmlformats.org/officeDocument/2006/relationships/image" Target="../media/image71.png"/><Relationship Id="rId2" Type="http://schemas.openxmlformats.org/officeDocument/2006/relationships/tags" Target="../tags/tag168.xml"/><Relationship Id="rId16" Type="http://schemas.openxmlformats.org/officeDocument/2006/relationships/slideLayout" Target="../slideLayouts/slideLayout2.xml"/><Relationship Id="rId20" Type="http://schemas.openxmlformats.org/officeDocument/2006/relationships/image" Target="../media/image66.png"/><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tags" Target="../tags/tag177.xml"/><Relationship Id="rId24" Type="http://schemas.openxmlformats.org/officeDocument/2006/relationships/image" Target="../media/image70.png"/><Relationship Id="rId5" Type="http://schemas.openxmlformats.org/officeDocument/2006/relationships/tags" Target="../tags/tag171.xml"/><Relationship Id="rId15" Type="http://schemas.openxmlformats.org/officeDocument/2006/relationships/tags" Target="../tags/tag181.xml"/><Relationship Id="rId23" Type="http://schemas.openxmlformats.org/officeDocument/2006/relationships/image" Target="../media/image69.png"/><Relationship Id="rId10" Type="http://schemas.openxmlformats.org/officeDocument/2006/relationships/tags" Target="../tags/tag176.xml"/><Relationship Id="rId19" Type="http://schemas.openxmlformats.org/officeDocument/2006/relationships/image" Target="../media/image34.png"/><Relationship Id="rId4" Type="http://schemas.openxmlformats.org/officeDocument/2006/relationships/tags" Target="../tags/tag170.xml"/><Relationship Id="rId9" Type="http://schemas.openxmlformats.org/officeDocument/2006/relationships/tags" Target="../tags/tag175.xml"/><Relationship Id="rId14" Type="http://schemas.openxmlformats.org/officeDocument/2006/relationships/tags" Target="../tags/tag180.xml"/><Relationship Id="rId22"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tags" Target="../tags/tag189.xml"/><Relationship Id="rId13" Type="http://schemas.openxmlformats.org/officeDocument/2006/relationships/tags" Target="../tags/tag194.xml"/><Relationship Id="rId18" Type="http://schemas.openxmlformats.org/officeDocument/2006/relationships/tags" Target="../tags/tag199.xml"/><Relationship Id="rId26" Type="http://schemas.openxmlformats.org/officeDocument/2006/relationships/image" Target="../media/image44.jpeg"/><Relationship Id="rId3" Type="http://schemas.openxmlformats.org/officeDocument/2006/relationships/tags" Target="../tags/tag184.xml"/><Relationship Id="rId21" Type="http://schemas.openxmlformats.org/officeDocument/2006/relationships/image" Target="../media/image73.png"/><Relationship Id="rId7" Type="http://schemas.openxmlformats.org/officeDocument/2006/relationships/tags" Target="../tags/tag188.xml"/><Relationship Id="rId12" Type="http://schemas.openxmlformats.org/officeDocument/2006/relationships/tags" Target="../tags/tag193.xml"/><Relationship Id="rId17" Type="http://schemas.openxmlformats.org/officeDocument/2006/relationships/tags" Target="../tags/tag198.xml"/><Relationship Id="rId25" Type="http://schemas.openxmlformats.org/officeDocument/2006/relationships/image" Target="../media/image34.png"/><Relationship Id="rId2" Type="http://schemas.openxmlformats.org/officeDocument/2006/relationships/tags" Target="../tags/tag183.xml"/><Relationship Id="rId16" Type="http://schemas.openxmlformats.org/officeDocument/2006/relationships/tags" Target="../tags/tag197.xml"/><Relationship Id="rId20" Type="http://schemas.openxmlformats.org/officeDocument/2006/relationships/notesSlide" Target="../notesSlides/notesSlide17.xml"/><Relationship Id="rId29" Type="http://schemas.openxmlformats.org/officeDocument/2006/relationships/image" Target="../media/image77.png"/><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tags" Target="../tags/tag192.xml"/><Relationship Id="rId24" Type="http://schemas.openxmlformats.org/officeDocument/2006/relationships/image" Target="../media/image76.jpg"/><Relationship Id="rId32" Type="http://schemas.openxmlformats.org/officeDocument/2006/relationships/image" Target="../media/image25.jpeg"/><Relationship Id="rId5" Type="http://schemas.openxmlformats.org/officeDocument/2006/relationships/tags" Target="../tags/tag186.xml"/><Relationship Id="rId15" Type="http://schemas.openxmlformats.org/officeDocument/2006/relationships/tags" Target="../tags/tag196.xml"/><Relationship Id="rId23" Type="http://schemas.openxmlformats.org/officeDocument/2006/relationships/image" Target="../media/image75.jpeg"/><Relationship Id="rId28" Type="http://schemas.openxmlformats.org/officeDocument/2006/relationships/image" Target="../media/image63.png"/><Relationship Id="rId10" Type="http://schemas.openxmlformats.org/officeDocument/2006/relationships/tags" Target="../tags/tag191.xml"/><Relationship Id="rId19" Type="http://schemas.openxmlformats.org/officeDocument/2006/relationships/slideLayout" Target="../slideLayouts/slideLayout2.xml"/><Relationship Id="rId31" Type="http://schemas.openxmlformats.org/officeDocument/2006/relationships/image" Target="../media/image61.png"/><Relationship Id="rId4" Type="http://schemas.openxmlformats.org/officeDocument/2006/relationships/tags" Target="../tags/tag185.xml"/><Relationship Id="rId9" Type="http://schemas.openxmlformats.org/officeDocument/2006/relationships/tags" Target="../tags/tag190.xml"/><Relationship Id="rId14" Type="http://schemas.openxmlformats.org/officeDocument/2006/relationships/tags" Target="../tags/tag195.xml"/><Relationship Id="rId22" Type="http://schemas.openxmlformats.org/officeDocument/2006/relationships/image" Target="../media/image74.jpeg"/><Relationship Id="rId27" Type="http://schemas.openxmlformats.org/officeDocument/2006/relationships/image" Target="../media/image62.jpeg"/><Relationship Id="rId30" Type="http://schemas.openxmlformats.org/officeDocument/2006/relationships/image" Target="../media/image5.gif"/></Relationships>
</file>

<file path=ppt/slides/_rels/slide18.xml.rels><?xml version="1.0" encoding="UTF-8" standalone="yes"?>
<Relationships xmlns="http://schemas.openxmlformats.org/package/2006/relationships"><Relationship Id="rId8" Type="http://schemas.openxmlformats.org/officeDocument/2006/relationships/tags" Target="../tags/tag207.xml"/><Relationship Id="rId13" Type="http://schemas.openxmlformats.org/officeDocument/2006/relationships/slideLayout" Target="../slideLayouts/slideLayout2.xml"/><Relationship Id="rId18" Type="http://schemas.openxmlformats.org/officeDocument/2006/relationships/image" Target="../media/image25.jpeg"/><Relationship Id="rId26" Type="http://schemas.microsoft.com/office/2007/relationships/diagramDrawing" Target="../diagrams/drawing1.xml"/><Relationship Id="rId3" Type="http://schemas.openxmlformats.org/officeDocument/2006/relationships/tags" Target="../tags/tag202.xml"/><Relationship Id="rId21" Type="http://schemas.openxmlformats.org/officeDocument/2006/relationships/image" Target="../media/image44.jpeg"/><Relationship Id="rId7" Type="http://schemas.openxmlformats.org/officeDocument/2006/relationships/tags" Target="../tags/tag206.xml"/><Relationship Id="rId12" Type="http://schemas.openxmlformats.org/officeDocument/2006/relationships/tags" Target="../tags/tag211.xml"/><Relationship Id="rId17" Type="http://schemas.openxmlformats.org/officeDocument/2006/relationships/image" Target="../media/image61.png"/><Relationship Id="rId25" Type="http://schemas.openxmlformats.org/officeDocument/2006/relationships/diagramColors" Target="../diagrams/colors1.xml"/><Relationship Id="rId2" Type="http://schemas.openxmlformats.org/officeDocument/2006/relationships/tags" Target="../tags/tag201.xml"/><Relationship Id="rId16" Type="http://schemas.openxmlformats.org/officeDocument/2006/relationships/image" Target="../media/image5.gif"/><Relationship Id="rId20" Type="http://schemas.openxmlformats.org/officeDocument/2006/relationships/image" Target="../media/image63.png"/><Relationship Id="rId1" Type="http://schemas.openxmlformats.org/officeDocument/2006/relationships/tags" Target="../tags/tag200.xml"/><Relationship Id="rId6" Type="http://schemas.openxmlformats.org/officeDocument/2006/relationships/tags" Target="../tags/tag205.xml"/><Relationship Id="rId11" Type="http://schemas.openxmlformats.org/officeDocument/2006/relationships/tags" Target="../tags/tag210.xml"/><Relationship Id="rId24" Type="http://schemas.openxmlformats.org/officeDocument/2006/relationships/diagramQuickStyle" Target="../diagrams/quickStyle1.xml"/><Relationship Id="rId5" Type="http://schemas.openxmlformats.org/officeDocument/2006/relationships/tags" Target="../tags/tag204.xml"/><Relationship Id="rId15" Type="http://schemas.openxmlformats.org/officeDocument/2006/relationships/image" Target="../media/image4.png"/><Relationship Id="rId23" Type="http://schemas.openxmlformats.org/officeDocument/2006/relationships/diagramLayout" Target="../diagrams/layout1.xml"/><Relationship Id="rId28" Type="http://schemas.openxmlformats.org/officeDocument/2006/relationships/image" Target="../media/image77.png"/><Relationship Id="rId10" Type="http://schemas.openxmlformats.org/officeDocument/2006/relationships/tags" Target="../tags/tag209.xml"/><Relationship Id="rId19" Type="http://schemas.openxmlformats.org/officeDocument/2006/relationships/image" Target="../media/image62.jpeg"/><Relationship Id="rId4" Type="http://schemas.openxmlformats.org/officeDocument/2006/relationships/tags" Target="../tags/tag203.xml"/><Relationship Id="rId9" Type="http://schemas.openxmlformats.org/officeDocument/2006/relationships/tags" Target="../tags/tag208.xml"/><Relationship Id="rId14" Type="http://schemas.openxmlformats.org/officeDocument/2006/relationships/notesSlide" Target="../notesSlides/notesSlide18.xml"/><Relationship Id="rId22" Type="http://schemas.openxmlformats.org/officeDocument/2006/relationships/diagramData" Target="../diagrams/data1.xml"/><Relationship Id="rId27" Type="http://schemas.openxmlformats.org/officeDocument/2006/relationships/image" Target="../media/image80.jpg"/></Relationships>
</file>

<file path=ppt/slides/_rels/slide19.xml.rels><?xml version="1.0" encoding="UTF-8" standalone="yes"?>
<Relationships xmlns="http://schemas.openxmlformats.org/package/2006/relationships"><Relationship Id="rId8" Type="http://schemas.openxmlformats.org/officeDocument/2006/relationships/tags" Target="../tags/tag219.xml"/><Relationship Id="rId13" Type="http://schemas.openxmlformats.org/officeDocument/2006/relationships/tags" Target="../tags/tag224.xml"/><Relationship Id="rId18" Type="http://schemas.openxmlformats.org/officeDocument/2006/relationships/image" Target="../media/image25.jpeg"/><Relationship Id="rId26" Type="http://schemas.openxmlformats.org/officeDocument/2006/relationships/image" Target="../media/image63.png"/><Relationship Id="rId3" Type="http://schemas.openxmlformats.org/officeDocument/2006/relationships/tags" Target="../tags/tag214.xml"/><Relationship Id="rId21" Type="http://schemas.openxmlformats.org/officeDocument/2006/relationships/diagramQuickStyle" Target="../diagrams/quickStyle2.xml"/><Relationship Id="rId7" Type="http://schemas.openxmlformats.org/officeDocument/2006/relationships/tags" Target="../tags/tag218.xml"/><Relationship Id="rId12" Type="http://schemas.openxmlformats.org/officeDocument/2006/relationships/tags" Target="../tags/tag223.xml"/><Relationship Id="rId17" Type="http://schemas.openxmlformats.org/officeDocument/2006/relationships/image" Target="../media/image61.png"/><Relationship Id="rId25" Type="http://schemas.openxmlformats.org/officeDocument/2006/relationships/image" Target="../media/image62.jpeg"/><Relationship Id="rId2" Type="http://schemas.openxmlformats.org/officeDocument/2006/relationships/tags" Target="../tags/tag213.xml"/><Relationship Id="rId16" Type="http://schemas.openxmlformats.org/officeDocument/2006/relationships/image" Target="../media/image4.png"/><Relationship Id="rId20" Type="http://schemas.openxmlformats.org/officeDocument/2006/relationships/diagramLayout" Target="../diagrams/layout2.xml"/><Relationship Id="rId29" Type="http://schemas.openxmlformats.org/officeDocument/2006/relationships/image" Target="../media/image5.gif"/><Relationship Id="rId1" Type="http://schemas.openxmlformats.org/officeDocument/2006/relationships/tags" Target="../tags/tag212.xml"/><Relationship Id="rId6" Type="http://schemas.openxmlformats.org/officeDocument/2006/relationships/tags" Target="../tags/tag217.xml"/><Relationship Id="rId11" Type="http://schemas.openxmlformats.org/officeDocument/2006/relationships/tags" Target="../tags/tag222.xml"/><Relationship Id="rId24" Type="http://schemas.openxmlformats.org/officeDocument/2006/relationships/image" Target="../media/image44.jpeg"/><Relationship Id="rId5" Type="http://schemas.openxmlformats.org/officeDocument/2006/relationships/tags" Target="../tags/tag216.xml"/><Relationship Id="rId15" Type="http://schemas.openxmlformats.org/officeDocument/2006/relationships/notesSlide" Target="../notesSlides/notesSlide19.xml"/><Relationship Id="rId23" Type="http://schemas.microsoft.com/office/2007/relationships/diagramDrawing" Target="../diagrams/drawing2.xml"/><Relationship Id="rId28" Type="http://schemas.openxmlformats.org/officeDocument/2006/relationships/image" Target="../media/image80.jpg"/><Relationship Id="rId10" Type="http://schemas.openxmlformats.org/officeDocument/2006/relationships/tags" Target="../tags/tag221.xml"/><Relationship Id="rId19" Type="http://schemas.openxmlformats.org/officeDocument/2006/relationships/diagramData" Target="../diagrams/data2.xml"/><Relationship Id="rId4" Type="http://schemas.openxmlformats.org/officeDocument/2006/relationships/tags" Target="../tags/tag215.xml"/><Relationship Id="rId9" Type="http://schemas.openxmlformats.org/officeDocument/2006/relationships/tags" Target="../tags/tag220.xml"/><Relationship Id="rId14" Type="http://schemas.openxmlformats.org/officeDocument/2006/relationships/slideLayout" Target="../slideLayouts/slideLayout2.xml"/><Relationship Id="rId22" Type="http://schemas.openxmlformats.org/officeDocument/2006/relationships/diagramColors" Target="../diagrams/colors2.xml"/><Relationship Id="rId27"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s://www.facebook.com/comitezip.hsl" TargetMode="External"/><Relationship Id="rId3" Type="http://schemas.openxmlformats.org/officeDocument/2006/relationships/tags" Target="../tags/tag227.xml"/><Relationship Id="rId7" Type="http://schemas.openxmlformats.org/officeDocument/2006/relationships/notesSlide" Target="../notesSlides/notesSlide20.xml"/><Relationship Id="rId12" Type="http://schemas.openxmlformats.org/officeDocument/2006/relationships/hyperlink" Target="http://www.ziphsl.org/" TargetMode="Externa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slideLayout" Target="../slideLayouts/slideLayout2.xml"/><Relationship Id="rId11" Type="http://schemas.openxmlformats.org/officeDocument/2006/relationships/hyperlink" Target="mailto:pascale@ziphsl.org" TargetMode="External"/><Relationship Id="rId5" Type="http://schemas.openxmlformats.org/officeDocument/2006/relationships/tags" Target="../tags/tag229.xml"/><Relationship Id="rId15" Type="http://schemas.openxmlformats.org/officeDocument/2006/relationships/hyperlink" Target="https://www.youtube.com/@comiteziphsl1606" TargetMode="External"/><Relationship Id="rId10" Type="http://schemas.openxmlformats.org/officeDocument/2006/relationships/image" Target="../media/image25.jpeg"/><Relationship Id="rId4" Type="http://schemas.openxmlformats.org/officeDocument/2006/relationships/tags" Target="../tags/tag228.xml"/><Relationship Id="rId9" Type="http://schemas.openxmlformats.org/officeDocument/2006/relationships/image" Target="../media/image61.png"/><Relationship Id="rId14" Type="http://schemas.openxmlformats.org/officeDocument/2006/relationships/hyperlink" Target="https://www.instagram.com/comitezip.hsl/" TargetMode="External"/></Relationships>
</file>

<file path=ppt/slides/_rels/slide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6.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4.pn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9.jpe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8.jpeg"/><Relationship Id="rId5" Type="http://schemas.openxmlformats.org/officeDocument/2006/relationships/tags" Target="../tags/tag17.xml"/><Relationship Id="rId10" Type="http://schemas.openxmlformats.org/officeDocument/2006/relationships/image" Target="../media/image7.jpeg"/><Relationship Id="rId4" Type="http://schemas.openxmlformats.org/officeDocument/2006/relationships/tags" Target="../tags/tag16.xml"/><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image" Target="../media/image10.jpg"/><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image" Target="../media/image3.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image" Target="../media/image1.png"/><Relationship Id="rId5" Type="http://schemas.openxmlformats.org/officeDocument/2006/relationships/tags" Target="../tags/tag24.xml"/><Relationship Id="rId10" Type="http://schemas.openxmlformats.org/officeDocument/2006/relationships/notesSlide" Target="../notesSlides/notesSlide5.xml"/><Relationship Id="rId4" Type="http://schemas.openxmlformats.org/officeDocument/2006/relationships/tags" Target="../tags/tag23.xml"/><Relationship Id="rId9" Type="http://schemas.openxmlformats.org/officeDocument/2006/relationships/slideLayout" Target="../slideLayouts/slideLayout2.xml"/><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notesSlide" Target="../notesSlides/notesSlide6.xml"/><Relationship Id="rId18" Type="http://schemas.openxmlformats.org/officeDocument/2006/relationships/image" Target="../media/image13.jpeg"/><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slideLayout" Target="../slideLayouts/slideLayout2.xml"/><Relationship Id="rId17" Type="http://schemas.openxmlformats.org/officeDocument/2006/relationships/image" Target="../media/image12.jpeg"/><Relationship Id="rId2" Type="http://schemas.openxmlformats.org/officeDocument/2006/relationships/tags" Target="../tags/tag29.xml"/><Relationship Id="rId16" Type="http://schemas.openxmlformats.org/officeDocument/2006/relationships/image" Target="../media/image11.png"/><Relationship Id="rId20" Type="http://schemas.openxmlformats.org/officeDocument/2006/relationships/image" Target="../media/image15.jpeg"/><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5" Type="http://schemas.openxmlformats.org/officeDocument/2006/relationships/tags" Target="../tags/tag32.xml"/><Relationship Id="rId15" Type="http://schemas.openxmlformats.org/officeDocument/2006/relationships/image" Target="../media/image3.png"/><Relationship Id="rId10" Type="http://schemas.openxmlformats.org/officeDocument/2006/relationships/tags" Target="../tags/tag37.xml"/><Relationship Id="rId19" Type="http://schemas.openxmlformats.org/officeDocument/2006/relationships/image" Target="../media/image14.jpeg"/><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tags" Target="../tags/tag51.xml"/><Relationship Id="rId18" Type="http://schemas.openxmlformats.org/officeDocument/2006/relationships/tags" Target="../tags/tag56.xml"/><Relationship Id="rId26" Type="http://schemas.openxmlformats.org/officeDocument/2006/relationships/slideLayout" Target="../slideLayouts/slideLayout2.xml"/><Relationship Id="rId39" Type="http://schemas.openxmlformats.org/officeDocument/2006/relationships/image" Target="../media/image4.png"/><Relationship Id="rId3" Type="http://schemas.openxmlformats.org/officeDocument/2006/relationships/tags" Target="../tags/tag41.xml"/><Relationship Id="rId21" Type="http://schemas.openxmlformats.org/officeDocument/2006/relationships/tags" Target="../tags/tag59.xml"/><Relationship Id="rId34" Type="http://schemas.openxmlformats.org/officeDocument/2006/relationships/image" Target="../media/image20.jpeg"/><Relationship Id="rId7" Type="http://schemas.openxmlformats.org/officeDocument/2006/relationships/tags" Target="../tags/tag45.xml"/><Relationship Id="rId12" Type="http://schemas.openxmlformats.org/officeDocument/2006/relationships/tags" Target="../tags/tag50.xml"/><Relationship Id="rId17" Type="http://schemas.openxmlformats.org/officeDocument/2006/relationships/tags" Target="../tags/tag55.xml"/><Relationship Id="rId25" Type="http://schemas.openxmlformats.org/officeDocument/2006/relationships/tags" Target="../tags/tag63.xml"/><Relationship Id="rId33" Type="http://schemas.openxmlformats.org/officeDocument/2006/relationships/image" Target="../media/image19.png"/><Relationship Id="rId38" Type="http://schemas.openxmlformats.org/officeDocument/2006/relationships/image" Target="../media/image24.JPEG"/><Relationship Id="rId2" Type="http://schemas.openxmlformats.org/officeDocument/2006/relationships/tags" Target="../tags/tag40.xml"/><Relationship Id="rId16" Type="http://schemas.openxmlformats.org/officeDocument/2006/relationships/tags" Target="../tags/tag54.xml"/><Relationship Id="rId20" Type="http://schemas.openxmlformats.org/officeDocument/2006/relationships/tags" Target="../tags/tag58.xml"/><Relationship Id="rId29" Type="http://schemas.openxmlformats.org/officeDocument/2006/relationships/image" Target="../media/image3.png"/><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tags" Target="../tags/tag49.xml"/><Relationship Id="rId24" Type="http://schemas.openxmlformats.org/officeDocument/2006/relationships/tags" Target="../tags/tag62.xml"/><Relationship Id="rId32" Type="http://schemas.openxmlformats.org/officeDocument/2006/relationships/image" Target="../media/image18.jpg"/><Relationship Id="rId37" Type="http://schemas.openxmlformats.org/officeDocument/2006/relationships/image" Target="../media/image23.JPEG"/><Relationship Id="rId5" Type="http://schemas.openxmlformats.org/officeDocument/2006/relationships/tags" Target="../tags/tag43.xml"/><Relationship Id="rId15" Type="http://schemas.openxmlformats.org/officeDocument/2006/relationships/tags" Target="../tags/tag53.xml"/><Relationship Id="rId23" Type="http://schemas.openxmlformats.org/officeDocument/2006/relationships/tags" Target="../tags/tag61.xml"/><Relationship Id="rId28" Type="http://schemas.openxmlformats.org/officeDocument/2006/relationships/image" Target="../media/image1.png"/><Relationship Id="rId36" Type="http://schemas.openxmlformats.org/officeDocument/2006/relationships/image" Target="../media/image22.jpg"/><Relationship Id="rId10" Type="http://schemas.openxmlformats.org/officeDocument/2006/relationships/tags" Target="../tags/tag48.xml"/><Relationship Id="rId19" Type="http://schemas.openxmlformats.org/officeDocument/2006/relationships/tags" Target="../tags/tag57.xml"/><Relationship Id="rId31" Type="http://schemas.openxmlformats.org/officeDocument/2006/relationships/image" Target="../media/image17.jpg"/><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tags" Target="../tags/tag52.xml"/><Relationship Id="rId22" Type="http://schemas.openxmlformats.org/officeDocument/2006/relationships/tags" Target="../tags/tag60.xml"/><Relationship Id="rId27" Type="http://schemas.openxmlformats.org/officeDocument/2006/relationships/notesSlide" Target="../notesSlides/notesSlide7.xml"/><Relationship Id="rId30" Type="http://schemas.openxmlformats.org/officeDocument/2006/relationships/image" Target="../media/image16.jpg"/><Relationship Id="rId35" Type="http://schemas.openxmlformats.org/officeDocument/2006/relationships/image" Target="../media/image21.jpg"/></Relationships>
</file>

<file path=ppt/slides/_rels/slide8.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notesSlide" Target="../notesSlides/notesSlide8.xml"/><Relationship Id="rId18" Type="http://schemas.openxmlformats.org/officeDocument/2006/relationships/image" Target="../media/image27.jpg"/><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slideLayout" Target="../slideLayouts/slideLayout2.xml"/><Relationship Id="rId17" Type="http://schemas.openxmlformats.org/officeDocument/2006/relationships/image" Target="../media/image26.jpeg"/><Relationship Id="rId2" Type="http://schemas.openxmlformats.org/officeDocument/2006/relationships/tags" Target="../tags/tag65.xml"/><Relationship Id="rId16" Type="http://schemas.openxmlformats.org/officeDocument/2006/relationships/image" Target="../media/image3.png"/><Relationship Id="rId20" Type="http://schemas.openxmlformats.org/officeDocument/2006/relationships/image" Target="../media/image29.jpeg"/><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tags" Target="../tags/tag74.xml"/><Relationship Id="rId5" Type="http://schemas.openxmlformats.org/officeDocument/2006/relationships/tags" Target="../tags/tag68.xml"/><Relationship Id="rId15" Type="http://schemas.openxmlformats.org/officeDocument/2006/relationships/image" Target="../media/image25.jpeg"/><Relationship Id="rId10" Type="http://schemas.openxmlformats.org/officeDocument/2006/relationships/tags" Target="../tags/tag73.xml"/><Relationship Id="rId19" Type="http://schemas.openxmlformats.org/officeDocument/2006/relationships/image" Target="../media/image28.jpeg"/><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tags" Target="../tags/tag87.xml"/><Relationship Id="rId18" Type="http://schemas.openxmlformats.org/officeDocument/2006/relationships/image" Target="../media/image1.png"/><Relationship Id="rId3" Type="http://schemas.openxmlformats.org/officeDocument/2006/relationships/tags" Target="../tags/tag77.xml"/><Relationship Id="rId21" Type="http://schemas.openxmlformats.org/officeDocument/2006/relationships/image" Target="../media/image30.jpg"/><Relationship Id="rId7" Type="http://schemas.openxmlformats.org/officeDocument/2006/relationships/tags" Target="../tags/tag81.xml"/><Relationship Id="rId12" Type="http://schemas.openxmlformats.org/officeDocument/2006/relationships/tags" Target="../tags/tag86.xml"/><Relationship Id="rId17" Type="http://schemas.openxmlformats.org/officeDocument/2006/relationships/notesSlide" Target="../notesSlides/notesSlide9.xml"/><Relationship Id="rId2" Type="http://schemas.openxmlformats.org/officeDocument/2006/relationships/tags" Target="../tags/tag76.xml"/><Relationship Id="rId16" Type="http://schemas.openxmlformats.org/officeDocument/2006/relationships/slideLayout" Target="../slideLayouts/slideLayout2.xml"/><Relationship Id="rId20" Type="http://schemas.openxmlformats.org/officeDocument/2006/relationships/image" Target="../media/image3.png"/><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24" Type="http://schemas.openxmlformats.org/officeDocument/2006/relationships/image" Target="../media/image33.jpg"/><Relationship Id="rId5" Type="http://schemas.openxmlformats.org/officeDocument/2006/relationships/tags" Target="../tags/tag79.xml"/><Relationship Id="rId15" Type="http://schemas.openxmlformats.org/officeDocument/2006/relationships/tags" Target="../tags/tag89.xml"/><Relationship Id="rId23" Type="http://schemas.openxmlformats.org/officeDocument/2006/relationships/image" Target="../media/image32.jpg"/><Relationship Id="rId10" Type="http://schemas.openxmlformats.org/officeDocument/2006/relationships/tags" Target="../tags/tag84.xml"/><Relationship Id="rId19" Type="http://schemas.openxmlformats.org/officeDocument/2006/relationships/image" Target="../media/image25.jpeg"/><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tags" Target="../tags/tag88.xml"/><Relationship Id="rId22"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ABAAC1-AE33-A623-4C29-CD8D432A7F7A}"/>
              </a:ext>
            </a:extLst>
          </p:cNvPr>
          <p:cNvSpPr>
            <a:spLocks noGrp="1"/>
          </p:cNvSpPr>
          <p:nvPr>
            <p:ph type="ctrTitle"/>
            <p:custDataLst>
              <p:tags r:id="rId1"/>
            </p:custDataLst>
          </p:nvPr>
        </p:nvSpPr>
        <p:spPr>
          <a:xfrm>
            <a:off x="0" y="1006016"/>
            <a:ext cx="12012203" cy="1189205"/>
          </a:xfrm>
        </p:spPr>
        <p:txBody>
          <a:bodyPr>
            <a:normAutofit/>
          </a:bodyPr>
          <a:lstStyle/>
          <a:p>
            <a:r>
              <a:rPr lang="fr-CA" sz="2800" dirty="0">
                <a:solidFill>
                  <a:schemeClr val="accent4">
                    <a:lumMod val="75000"/>
                  </a:schemeClr>
                </a:solidFill>
              </a:rPr>
              <a:t>Acquisition connaissances et restauration de l’habitat </a:t>
            </a:r>
            <a:br>
              <a:rPr lang="fr-CA" sz="2800" dirty="0">
                <a:solidFill>
                  <a:schemeClr val="accent4">
                    <a:lumMod val="75000"/>
                  </a:schemeClr>
                </a:solidFill>
              </a:rPr>
            </a:br>
            <a:r>
              <a:rPr lang="fr-CA" sz="2800" dirty="0">
                <a:solidFill>
                  <a:schemeClr val="accent4">
                    <a:lumMod val="75000"/>
                  </a:schemeClr>
                </a:solidFill>
              </a:rPr>
              <a:t>de trois espèces en péril au lac Saint-François</a:t>
            </a:r>
          </a:p>
        </p:txBody>
      </p:sp>
      <p:sp>
        <p:nvSpPr>
          <p:cNvPr id="3" name="Sous-titre 2">
            <a:extLst>
              <a:ext uri="{FF2B5EF4-FFF2-40B4-BE49-F238E27FC236}">
                <a16:creationId xmlns:a16="http://schemas.microsoft.com/office/drawing/2014/main" id="{7377569B-E076-101F-E316-FCF086A26047}"/>
              </a:ext>
            </a:extLst>
          </p:cNvPr>
          <p:cNvSpPr>
            <a:spLocks noGrp="1"/>
          </p:cNvSpPr>
          <p:nvPr>
            <p:ph type="subTitle" idx="1"/>
            <p:custDataLst>
              <p:tags r:id="rId2"/>
            </p:custDataLst>
          </p:nvPr>
        </p:nvSpPr>
        <p:spPr>
          <a:xfrm>
            <a:off x="3300412" y="3700835"/>
            <a:ext cx="5591175" cy="1218692"/>
          </a:xfrm>
        </p:spPr>
        <p:txBody>
          <a:bodyPr>
            <a:noAutofit/>
          </a:bodyPr>
          <a:lstStyle/>
          <a:p>
            <a:r>
              <a:rPr lang="fr-CA" sz="2000" b="1" dirty="0">
                <a:solidFill>
                  <a:schemeClr val="accent4">
                    <a:lumMod val="75000"/>
                  </a:schemeClr>
                </a:solidFill>
              </a:rPr>
              <a:t>Pascale Bilodeau</a:t>
            </a:r>
            <a:r>
              <a:rPr lang="fr-CA" sz="2000" dirty="0">
                <a:solidFill>
                  <a:schemeClr val="accent4">
                    <a:lumMod val="75000"/>
                  </a:schemeClr>
                </a:solidFill>
              </a:rPr>
              <a:t>, biologiste-écologiste coordonnatrice de projets</a:t>
            </a:r>
          </a:p>
          <a:p>
            <a:r>
              <a:rPr lang="fr-CA" sz="2000" b="1" dirty="0">
                <a:solidFill>
                  <a:schemeClr val="bg2">
                    <a:lumMod val="50000"/>
                  </a:schemeClr>
                </a:solidFill>
              </a:rPr>
              <a:t>Comité ZIP du Haut Saint-Laurent</a:t>
            </a:r>
          </a:p>
        </p:txBody>
      </p:sp>
      <p:pic>
        <p:nvPicPr>
          <p:cNvPr id="9" name="Image 8" descr="Une image contenant texte, logo, Police, Graphique&#10;&#10;Description générée automatiquement">
            <a:extLst>
              <a:ext uri="{FF2B5EF4-FFF2-40B4-BE49-F238E27FC236}">
                <a16:creationId xmlns:a16="http://schemas.microsoft.com/office/drawing/2014/main" id="{CEA728B6-5C84-CA24-8BF6-4D80665E9AA9}"/>
              </a:ext>
            </a:extLst>
          </p:cNvPr>
          <p:cNvPicPr>
            <a:picLocks noChangeAspect="1"/>
          </p:cNvPicPr>
          <p:nvPr>
            <p:custDataLst>
              <p:tags r:id="rId3"/>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800" y="3178550"/>
            <a:ext cx="3306353" cy="3470279"/>
          </a:xfrm>
          <a:prstGeom prst="rect">
            <a:avLst/>
          </a:prstGeom>
        </p:spPr>
      </p:pic>
      <p:sp>
        <p:nvSpPr>
          <p:cNvPr id="4" name="Titre 1">
            <a:extLst>
              <a:ext uri="{FF2B5EF4-FFF2-40B4-BE49-F238E27FC236}">
                <a16:creationId xmlns:a16="http://schemas.microsoft.com/office/drawing/2014/main" id="{C6C381CB-1120-C803-13FB-0AC6F066469A}"/>
              </a:ext>
            </a:extLst>
          </p:cNvPr>
          <p:cNvSpPr txBox="1">
            <a:spLocks/>
          </p:cNvSpPr>
          <p:nvPr>
            <p:custDataLst>
              <p:tags r:id="rId4"/>
            </p:custDataLst>
          </p:nvPr>
        </p:nvSpPr>
        <p:spPr>
          <a:xfrm>
            <a:off x="179797" y="2379684"/>
            <a:ext cx="11832406" cy="776093"/>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CA" sz="4000" b="1" dirty="0">
                <a:solidFill>
                  <a:schemeClr val="accent1">
                    <a:lumMod val="75000"/>
                  </a:schemeClr>
                </a:solidFill>
              </a:rPr>
              <a:t>Présentation Forum TCR</a:t>
            </a:r>
          </a:p>
          <a:p>
            <a:r>
              <a:rPr lang="fr-CA" sz="2700" dirty="0"/>
              <a:t>6 mai 2025</a:t>
            </a:r>
          </a:p>
        </p:txBody>
      </p:sp>
      <p:pic>
        <p:nvPicPr>
          <p:cNvPr id="5" name="Picture 2">
            <a:extLst>
              <a:ext uri="{FF2B5EF4-FFF2-40B4-BE49-F238E27FC236}">
                <a16:creationId xmlns:a16="http://schemas.microsoft.com/office/drawing/2014/main" id="{A3868FD1-C3D8-F867-8F74-192AE869362F}"/>
              </a:ext>
            </a:extLst>
          </p:cNvPr>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4458928" y="6446004"/>
            <a:ext cx="3736105" cy="268814"/>
          </a:xfrm>
          <a:prstGeom prst="rect">
            <a:avLst/>
          </a:prstGeom>
          <a:noFill/>
          <a:ln>
            <a:noFill/>
          </a:ln>
        </p:spPr>
      </p:pic>
      <p:sp>
        <p:nvSpPr>
          <p:cNvPr id="7" name="ZoneTexte 6">
            <a:extLst>
              <a:ext uri="{FF2B5EF4-FFF2-40B4-BE49-F238E27FC236}">
                <a16:creationId xmlns:a16="http://schemas.microsoft.com/office/drawing/2014/main" id="{3D065787-9F24-03A3-C20B-60880D9CD80E}"/>
              </a:ext>
            </a:extLst>
          </p:cNvPr>
          <p:cNvSpPr txBox="1"/>
          <p:nvPr>
            <p:custDataLst>
              <p:tags r:id="rId6"/>
            </p:custDataLst>
          </p:nvPr>
        </p:nvSpPr>
        <p:spPr>
          <a:xfrm>
            <a:off x="4355231" y="6062181"/>
            <a:ext cx="5221267" cy="383823"/>
          </a:xfrm>
          <a:prstGeom prst="rect">
            <a:avLst/>
          </a:prstGeom>
          <a:noFill/>
        </p:spPr>
        <p:txBody>
          <a:bodyPr wrap="square" rtlCol="0">
            <a:spAutoFit/>
          </a:bodyPr>
          <a:lstStyle/>
          <a:p>
            <a:pPr>
              <a:lnSpc>
                <a:spcPct val="115000"/>
              </a:lnSpc>
              <a:spcAft>
                <a:spcPts val="1000"/>
              </a:spcAft>
            </a:pPr>
            <a:r>
              <a:rPr lang="fr-CA"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Projet financé par:</a:t>
            </a:r>
            <a:endParaRPr lang="fr-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971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3CBE1-93A5-4B98-A739-A7098D099120}"/>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42A0C644-F023-9AC2-32F7-595E32DDDB18}"/>
              </a:ext>
            </a:extLst>
          </p:cNvPr>
          <p:cNvSpPr txBox="1">
            <a:spLocks/>
          </p:cNvSpPr>
          <p:nvPr>
            <p:custDataLst>
              <p:tags r:id="rId1"/>
            </p:custDataLst>
          </p:nvPr>
        </p:nvSpPr>
        <p:spPr>
          <a:xfrm>
            <a:off x="1132225" y="742340"/>
            <a:ext cx="4382750" cy="6959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fr-CA" sz="2800" b="0" i="0" u="none" strike="noStrike" baseline="0" dirty="0">
                <a:solidFill>
                  <a:schemeClr val="bg2">
                    <a:lumMod val="50000"/>
                  </a:schemeClr>
                </a:solidFill>
                <a:latin typeface="Calibri" panose="020F0502020204030204" pitchFamily="34" charset="0"/>
              </a:rPr>
              <a:t>pêche scientifique</a:t>
            </a:r>
            <a:endParaRPr lang="fr-CA" sz="2800" dirty="0"/>
          </a:p>
        </p:txBody>
      </p:sp>
      <p:pic>
        <p:nvPicPr>
          <p:cNvPr id="3" name="Image 2" descr="Une image contenant texte, croquis, Police, Graphique&#10;&#10;Description générée automatiquement">
            <a:extLst>
              <a:ext uri="{FF2B5EF4-FFF2-40B4-BE49-F238E27FC236}">
                <a16:creationId xmlns:a16="http://schemas.microsoft.com/office/drawing/2014/main" id="{C9186541-C266-138C-F1D2-356D86F8017A}"/>
              </a:ext>
            </a:extLst>
          </p:cNvPr>
          <p:cNvPicPr>
            <a:picLocks noChangeAspect="1"/>
          </p:cNvPicPr>
          <p:nvPr>
            <p:custDataLst>
              <p:tags r:id="rId2"/>
            </p:custDataLst>
          </p:nvPr>
        </p:nvPicPr>
        <p:blipFill>
          <a:blip r:embed="rId16">
            <a:clrChange>
              <a:clrFrom>
                <a:srgbClr val="FDFDFD"/>
              </a:clrFrom>
              <a:clrTo>
                <a:srgbClr val="FDFDFD">
                  <a:alpha val="0"/>
                </a:srgbClr>
              </a:clrTo>
            </a:clrChange>
          </a:blip>
          <a:stretch>
            <a:fillRect/>
          </a:stretch>
        </p:blipFill>
        <p:spPr>
          <a:xfrm>
            <a:off x="10279785" y="5068235"/>
            <a:ext cx="1128225" cy="1143609"/>
          </a:xfrm>
          <a:prstGeom prst="rect">
            <a:avLst/>
          </a:prstGeom>
        </p:spPr>
      </p:pic>
      <p:pic>
        <p:nvPicPr>
          <p:cNvPr id="4" name="Image 3" descr="Une image contenant texte, logo, Police, Graphique&#10;&#10;Le contenu généré par l’IA peut être incorrect.">
            <a:extLst>
              <a:ext uri="{FF2B5EF4-FFF2-40B4-BE49-F238E27FC236}">
                <a16:creationId xmlns:a16="http://schemas.microsoft.com/office/drawing/2014/main" id="{2DCDA5BD-0254-6380-E466-0671F493ACEE}"/>
              </a:ext>
            </a:extLst>
          </p:cNvPr>
          <p:cNvPicPr>
            <a:picLocks noChangeAspect="1"/>
          </p:cNvPicPr>
          <p:nvPr>
            <p:custDataLst>
              <p:tags r:id="rId3"/>
            </p:custDataLst>
          </p:nvPr>
        </p:nvPicPr>
        <p:blipFill>
          <a:blip r:embed="rId17">
            <a:extLst>
              <a:ext uri="{28A0092B-C50C-407E-A947-70E740481C1C}">
                <a14:useLocalDpi xmlns:a14="http://schemas.microsoft.com/office/drawing/2010/main" val="0"/>
              </a:ext>
            </a:extLst>
          </a:blip>
          <a:stretch>
            <a:fillRect/>
          </a:stretch>
        </p:blipFill>
        <p:spPr>
          <a:xfrm>
            <a:off x="8904322" y="5068235"/>
            <a:ext cx="1299239" cy="1335978"/>
          </a:xfrm>
          <a:prstGeom prst="roundRect">
            <a:avLst>
              <a:gd name="adj" fmla="val 0"/>
            </a:avLst>
          </a:prstGeom>
          <a:ln w="82550" cap="sq">
            <a:noFill/>
            <a:miter lim="800000"/>
          </a:ln>
          <a:effectLst/>
        </p:spPr>
      </p:pic>
      <p:sp>
        <p:nvSpPr>
          <p:cNvPr id="5" name="Titre 1">
            <a:extLst>
              <a:ext uri="{FF2B5EF4-FFF2-40B4-BE49-F238E27FC236}">
                <a16:creationId xmlns:a16="http://schemas.microsoft.com/office/drawing/2014/main" id="{E28C7B93-A94B-4107-A1CF-5CA93104FB05}"/>
              </a:ext>
            </a:extLst>
          </p:cNvPr>
          <p:cNvSpPr txBox="1">
            <a:spLocks/>
          </p:cNvSpPr>
          <p:nvPr>
            <p:custDataLst>
              <p:tags r:id="rId4"/>
            </p:custDataLst>
          </p:nvPr>
        </p:nvSpPr>
        <p:spPr>
          <a:xfrm>
            <a:off x="2618124" y="0"/>
            <a:ext cx="7151458" cy="822247"/>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fr-CA" dirty="0">
                <a:solidFill>
                  <a:schemeClr val="accent4">
                    <a:lumMod val="75000"/>
                  </a:schemeClr>
                </a:solidFill>
                <a:latin typeface="Calibri" panose="020F0502020204030204" pitchFamily="34" charset="0"/>
              </a:rPr>
              <a:t>Volet Acquisition </a:t>
            </a:r>
            <a:r>
              <a:rPr lang="fr-CA" dirty="0" err="1">
                <a:solidFill>
                  <a:schemeClr val="accent4">
                    <a:lumMod val="75000"/>
                  </a:schemeClr>
                </a:solidFill>
                <a:latin typeface="Calibri" panose="020F0502020204030204" pitchFamily="34" charset="0"/>
              </a:rPr>
              <a:t>connaissanceS</a:t>
            </a:r>
            <a:endParaRPr lang="fr-CA" dirty="0"/>
          </a:p>
        </p:txBody>
      </p:sp>
      <p:sp>
        <p:nvSpPr>
          <p:cNvPr id="9" name="Espace réservé du contenu 7">
            <a:extLst>
              <a:ext uri="{FF2B5EF4-FFF2-40B4-BE49-F238E27FC236}">
                <a16:creationId xmlns:a16="http://schemas.microsoft.com/office/drawing/2014/main" id="{46885BBE-850E-34E7-4B17-95B8797B3927}"/>
              </a:ext>
            </a:extLst>
          </p:cNvPr>
          <p:cNvSpPr>
            <a:spLocks noGrp="1"/>
          </p:cNvSpPr>
          <p:nvPr>
            <p:ph sz="quarter" idx="13"/>
            <p:custDataLst>
              <p:tags r:id="rId5"/>
            </p:custDataLst>
          </p:nvPr>
        </p:nvSpPr>
        <p:spPr>
          <a:xfrm>
            <a:off x="1007442" y="1479405"/>
            <a:ext cx="7650783" cy="3492645"/>
          </a:xfrm>
        </p:spPr>
        <p:txBody>
          <a:bodyPr>
            <a:normAutofit/>
          </a:bodyPr>
          <a:lstStyle/>
          <a:p>
            <a:r>
              <a:rPr lang="fr-CA" sz="1600" b="1" dirty="0">
                <a:solidFill>
                  <a:schemeClr val="bg2">
                    <a:lumMod val="50000"/>
                  </a:schemeClr>
                </a:solidFill>
                <a:latin typeface="Calibri" panose="020F0502020204030204" pitchFamily="34" charset="0"/>
                <a:ea typeface="Times New Roman" panose="02020603050405020304" pitchFamily="18" charset="0"/>
              </a:rPr>
              <a:t>Objectifs</a:t>
            </a:r>
            <a:endParaRPr lang="fr-CA" sz="1600" b="1" noProof="0" dirty="0">
              <a:solidFill>
                <a:schemeClr val="bg2">
                  <a:lumMod val="50000"/>
                </a:schemeClr>
              </a:solidFill>
              <a:effectLst/>
              <a:latin typeface="Calibri" panose="020F0502020204030204" pitchFamily="34" charset="0"/>
              <a:ea typeface="Times New Roman" panose="02020603050405020304" pitchFamily="18" charset="0"/>
            </a:endParaRPr>
          </a:p>
          <a:p>
            <a:pPr lvl="1"/>
            <a:r>
              <a:rPr lang="fr-CA" sz="1200" noProof="0" dirty="0">
                <a:solidFill>
                  <a:schemeClr val="bg2">
                    <a:lumMod val="50000"/>
                  </a:schemeClr>
                </a:solidFill>
                <a:effectLst/>
                <a:latin typeface="Calibri" panose="020F0502020204030204" pitchFamily="34" charset="0"/>
                <a:ea typeface="Times New Roman" panose="02020603050405020304" pitchFamily="18" charset="0"/>
              </a:rPr>
              <a:t>acquérir des connaissances sur la présence et la distribution des trois espèces en péril ciblées</a:t>
            </a:r>
          </a:p>
          <a:p>
            <a:pPr lvl="1"/>
            <a:r>
              <a:rPr lang="fr-CA" sz="1200" noProof="0" dirty="0">
                <a:solidFill>
                  <a:schemeClr val="bg2">
                    <a:lumMod val="50000"/>
                  </a:schemeClr>
                </a:solidFill>
                <a:effectLst/>
                <a:latin typeface="Calibri" panose="020F0502020204030204" pitchFamily="34" charset="0"/>
                <a:ea typeface="Times New Roman" panose="02020603050405020304" pitchFamily="18" charset="0"/>
              </a:rPr>
              <a:t>La zone d’inventaire couvre le lac Saint-François et certains de ses tributaires </a:t>
            </a:r>
          </a:p>
          <a:p>
            <a:r>
              <a:rPr lang="fr-CA" sz="1600" b="1" dirty="0">
                <a:solidFill>
                  <a:schemeClr val="accent4">
                    <a:lumMod val="75000"/>
                  </a:schemeClr>
                </a:solidFill>
                <a:latin typeface="Calibri" panose="020F0502020204030204" pitchFamily="34" charset="0"/>
                <a:ea typeface="Times New Roman" panose="02020603050405020304" pitchFamily="18" charset="0"/>
              </a:rPr>
              <a:t>Plan échantillonnage</a:t>
            </a:r>
            <a:endParaRPr lang="fr-CA" sz="1600" b="1" noProof="0" dirty="0">
              <a:solidFill>
                <a:schemeClr val="accent4">
                  <a:lumMod val="75000"/>
                </a:schemeClr>
              </a:solidFill>
              <a:effectLst/>
              <a:latin typeface="Calibri" panose="020F0502020204030204" pitchFamily="34" charset="0"/>
              <a:ea typeface="Times New Roman" panose="02020603050405020304" pitchFamily="18" charset="0"/>
            </a:endParaRPr>
          </a:p>
          <a:p>
            <a:pPr lvl="1"/>
            <a:r>
              <a:rPr lang="fr-CA" sz="1200" dirty="0">
                <a:solidFill>
                  <a:schemeClr val="bg2">
                    <a:lumMod val="50000"/>
                  </a:schemeClr>
                </a:solidFill>
                <a:latin typeface="Calibri" panose="020F0502020204030204" pitchFamily="34" charset="0"/>
              </a:rPr>
              <a:t>25 stations où les espèces ont déjà été capturées il y a plusieurs années</a:t>
            </a:r>
          </a:p>
          <a:p>
            <a:pPr lvl="1"/>
            <a:r>
              <a:rPr lang="fr-CA" sz="1200" dirty="0">
                <a:solidFill>
                  <a:schemeClr val="bg2">
                    <a:lumMod val="50000"/>
                  </a:schemeClr>
                </a:solidFill>
                <a:latin typeface="Calibri" panose="020F0502020204030204" pitchFamily="34" charset="0"/>
              </a:rPr>
              <a:t>25 stations dans des habitats potentiels</a:t>
            </a:r>
          </a:p>
          <a:p>
            <a:r>
              <a:rPr lang="fr-CA" sz="1600" b="1" noProof="0" dirty="0">
                <a:solidFill>
                  <a:schemeClr val="bg2">
                    <a:lumMod val="50000"/>
                  </a:schemeClr>
                </a:solidFill>
                <a:effectLst/>
                <a:latin typeface="Calibri" panose="020F0502020204030204" pitchFamily="34" charset="0"/>
                <a:ea typeface="Times New Roman" panose="02020603050405020304" pitchFamily="18" charset="0"/>
              </a:rPr>
              <a:t>Technique de pêche</a:t>
            </a:r>
          </a:p>
          <a:p>
            <a:pPr lvl="1"/>
            <a:r>
              <a:rPr lang="fr-CA" sz="1200" dirty="0">
                <a:solidFill>
                  <a:schemeClr val="bg2">
                    <a:lumMod val="50000"/>
                  </a:schemeClr>
                </a:solidFill>
                <a:latin typeface="Calibri" panose="020F0502020204030204" pitchFamily="34" charset="0"/>
              </a:rPr>
              <a:t>Seine, Verveux, bourolles et pêche électrique</a:t>
            </a:r>
          </a:p>
          <a:p>
            <a:r>
              <a:rPr lang="fr-CA" sz="1600" b="1" dirty="0">
                <a:solidFill>
                  <a:schemeClr val="accent4">
                    <a:lumMod val="75000"/>
                  </a:schemeClr>
                </a:solidFill>
                <a:latin typeface="Calibri" panose="020F0502020204030204" pitchFamily="34" charset="0"/>
                <a:ea typeface="Times New Roman" panose="02020603050405020304" pitchFamily="18" charset="0"/>
              </a:rPr>
              <a:t>Résultat</a:t>
            </a:r>
            <a:endParaRPr lang="fr-CA" sz="1600" b="1" noProof="0" dirty="0">
              <a:solidFill>
                <a:schemeClr val="accent4">
                  <a:lumMod val="75000"/>
                </a:schemeClr>
              </a:solidFill>
              <a:effectLst/>
              <a:latin typeface="Calibri" panose="020F0502020204030204" pitchFamily="34" charset="0"/>
              <a:ea typeface="Times New Roman" panose="02020603050405020304" pitchFamily="18" charset="0"/>
            </a:endParaRPr>
          </a:p>
          <a:p>
            <a:pPr lvl="1"/>
            <a:r>
              <a:rPr lang="fr-CA" sz="1200" dirty="0">
                <a:solidFill>
                  <a:schemeClr val="bg2">
                    <a:lumMod val="50000"/>
                  </a:schemeClr>
                </a:solidFill>
                <a:latin typeface="Calibri" panose="020F0502020204030204" pitchFamily="34" charset="0"/>
              </a:rPr>
              <a:t>876 prises dont 1 brochet vermiculé !!</a:t>
            </a:r>
          </a:p>
          <a:p>
            <a:pPr lvl="1"/>
            <a:endParaRPr lang="fr-CA" sz="1200" dirty="0">
              <a:solidFill>
                <a:schemeClr val="bg2">
                  <a:lumMod val="50000"/>
                </a:schemeClr>
              </a:solidFill>
              <a:latin typeface="Calibri" panose="020F0502020204030204" pitchFamily="34" charset="0"/>
            </a:endParaRPr>
          </a:p>
          <a:p>
            <a:pPr lvl="1"/>
            <a:endParaRPr lang="fr-CA" sz="1200" dirty="0">
              <a:solidFill>
                <a:schemeClr val="bg2">
                  <a:lumMod val="50000"/>
                </a:schemeClr>
              </a:solidFill>
              <a:latin typeface="Calibri" panose="020F0502020204030204" pitchFamily="34" charset="0"/>
            </a:endParaRPr>
          </a:p>
          <a:p>
            <a:pPr lvl="1"/>
            <a:endParaRPr lang="fr-CA" sz="1000" dirty="0">
              <a:solidFill>
                <a:schemeClr val="bg2">
                  <a:lumMod val="50000"/>
                </a:schemeClr>
              </a:solidFill>
              <a:latin typeface="Calibri" panose="020F0502020204030204" pitchFamily="34" charset="0"/>
            </a:endParaRPr>
          </a:p>
          <a:p>
            <a:pPr lvl="1"/>
            <a:endParaRPr lang="fr-CA" sz="1000" dirty="0">
              <a:solidFill>
                <a:schemeClr val="bg2">
                  <a:lumMod val="50000"/>
                </a:schemeClr>
              </a:solidFill>
              <a:latin typeface="Calibri" panose="020F0502020204030204" pitchFamily="34" charset="0"/>
            </a:endParaRPr>
          </a:p>
          <a:p>
            <a:pPr lvl="1"/>
            <a:endParaRPr lang="fr-CA" sz="1200" noProof="0" dirty="0">
              <a:solidFill>
                <a:schemeClr val="bg2">
                  <a:lumMod val="50000"/>
                </a:schemeClr>
              </a:solidFill>
              <a:latin typeface="Calibri" panose="020F0502020204030204" pitchFamily="34" charset="0"/>
            </a:endParaRPr>
          </a:p>
        </p:txBody>
      </p:sp>
      <p:pic>
        <p:nvPicPr>
          <p:cNvPr id="11" name="Image 10" descr="Une image contenant poisson, ganoïde, eau, plein air&#10;&#10;Le contenu généré par l’IA peut être incorrect.">
            <a:extLst>
              <a:ext uri="{FF2B5EF4-FFF2-40B4-BE49-F238E27FC236}">
                <a16:creationId xmlns:a16="http://schemas.microsoft.com/office/drawing/2014/main" id="{E3C0EFC0-078E-F3A2-8286-33D9B4FDE73C}"/>
              </a:ext>
            </a:extLst>
          </p:cNvPr>
          <p:cNvPicPr>
            <a:picLocks noChangeAspect="1"/>
          </p:cNvPicPr>
          <p:nvPr>
            <p:custDataLst>
              <p:tags r:id="rId6"/>
            </p:custDataLst>
          </p:nvPr>
        </p:nvPicPr>
        <p:blipFill>
          <a:blip r:embed="rId18">
            <a:extLst>
              <a:ext uri="{28A0092B-C50C-407E-A947-70E740481C1C}">
                <a14:useLocalDpi xmlns:a14="http://schemas.microsoft.com/office/drawing/2010/main" val="0"/>
              </a:ext>
            </a:extLst>
          </a:blip>
          <a:srcRect l="-599" t="40591" r="8732" b="14487"/>
          <a:stretch/>
        </p:blipFill>
        <p:spPr>
          <a:xfrm>
            <a:off x="3287679" y="5514680"/>
            <a:ext cx="3217935" cy="1180189"/>
          </a:xfrm>
          <a:prstGeom prst="rect">
            <a:avLst/>
          </a:prstGeom>
          <a:ln>
            <a:noFill/>
          </a:ln>
          <a:effectLst>
            <a:softEdge rad="112500"/>
          </a:effectLst>
        </p:spPr>
      </p:pic>
      <p:pic>
        <p:nvPicPr>
          <p:cNvPr id="15" name="Image 14" descr="Une image contenant invertébré, aquarium, Organisme, plein air&#10;&#10;Le contenu généré par l’IA peut être incorrect.">
            <a:extLst>
              <a:ext uri="{FF2B5EF4-FFF2-40B4-BE49-F238E27FC236}">
                <a16:creationId xmlns:a16="http://schemas.microsoft.com/office/drawing/2014/main" id="{089AAD60-CB3F-14BD-66F5-1D9FE866B4EB}"/>
              </a:ext>
            </a:extLst>
          </p:cNvPr>
          <p:cNvPicPr>
            <a:picLocks noChangeAspect="1"/>
          </p:cNvPicPr>
          <p:nvPr>
            <p:custDataLst>
              <p:tags r:id="rId7"/>
            </p:custDataLst>
          </p:nvPr>
        </p:nvPicPr>
        <p:blipFill>
          <a:blip r:embed="rId19">
            <a:extLst>
              <a:ext uri="{28A0092B-C50C-407E-A947-70E740481C1C}">
                <a14:useLocalDpi xmlns:a14="http://schemas.microsoft.com/office/drawing/2010/main" val="0"/>
              </a:ext>
            </a:extLst>
          </a:blip>
          <a:srcRect l="13446" t="52315" r="13436" b="25374"/>
          <a:stretch/>
        </p:blipFill>
        <p:spPr>
          <a:xfrm>
            <a:off x="6958843" y="5363429"/>
            <a:ext cx="1730031" cy="703886"/>
          </a:xfrm>
          <a:prstGeom prst="rect">
            <a:avLst/>
          </a:prstGeom>
          <a:ln>
            <a:noFill/>
          </a:ln>
          <a:effectLst>
            <a:softEdge rad="112500"/>
          </a:effectLst>
        </p:spPr>
      </p:pic>
      <p:pic>
        <p:nvPicPr>
          <p:cNvPr id="17" name="Image 16" descr="Une image contenant personne, plein air, salamandre&#10;&#10;Le contenu généré par l’IA peut être incorrect.">
            <a:extLst>
              <a:ext uri="{FF2B5EF4-FFF2-40B4-BE49-F238E27FC236}">
                <a16:creationId xmlns:a16="http://schemas.microsoft.com/office/drawing/2014/main" id="{C9F5855D-BD03-E292-947B-4AF1F9B02581}"/>
              </a:ext>
            </a:extLst>
          </p:cNvPr>
          <p:cNvPicPr>
            <a:picLocks noChangeAspect="1"/>
          </p:cNvPicPr>
          <p:nvPr>
            <p:custDataLst>
              <p:tags r:id="rId8"/>
            </p:custDataLst>
          </p:nvPr>
        </p:nvPicPr>
        <p:blipFill>
          <a:blip r:embed="rId20">
            <a:extLst>
              <a:ext uri="{28A0092B-C50C-407E-A947-70E740481C1C}">
                <a14:useLocalDpi xmlns:a14="http://schemas.microsoft.com/office/drawing/2010/main" val="0"/>
              </a:ext>
            </a:extLst>
          </a:blip>
          <a:srcRect l="8021" t="53144" r="10367" b="29537"/>
          <a:stretch/>
        </p:blipFill>
        <p:spPr>
          <a:xfrm>
            <a:off x="7203000" y="4364349"/>
            <a:ext cx="2487755" cy="703886"/>
          </a:xfrm>
          <a:prstGeom prst="rect">
            <a:avLst/>
          </a:prstGeom>
          <a:ln>
            <a:noFill/>
          </a:ln>
          <a:effectLst>
            <a:softEdge rad="112500"/>
          </a:effectLst>
        </p:spPr>
      </p:pic>
      <p:pic>
        <p:nvPicPr>
          <p:cNvPr id="19" name="Image 18" descr="Une image contenant plein air, ciel, lac, nuage&#10;&#10;Le contenu généré par l’IA peut être incorrect.">
            <a:extLst>
              <a:ext uri="{FF2B5EF4-FFF2-40B4-BE49-F238E27FC236}">
                <a16:creationId xmlns:a16="http://schemas.microsoft.com/office/drawing/2014/main" id="{12D959D0-3EC1-DBDC-90B4-7780DFA9D663}"/>
              </a:ext>
            </a:extLst>
          </p:cNvPr>
          <p:cNvPicPr>
            <a:picLocks noChangeAspect="1"/>
          </p:cNvPicPr>
          <p:nvPr>
            <p:custDataLst>
              <p:tags r:id="rId9"/>
            </p:custDataLst>
          </p:nvPr>
        </p:nvPicPr>
        <p:blipFill>
          <a:blip r:embed="rId21">
            <a:extLst>
              <a:ext uri="{28A0092B-C50C-407E-A947-70E740481C1C}">
                <a14:useLocalDpi xmlns:a14="http://schemas.microsoft.com/office/drawing/2010/main" val="0"/>
              </a:ext>
            </a:extLst>
          </a:blip>
          <a:stretch>
            <a:fillRect/>
          </a:stretch>
        </p:blipFill>
        <p:spPr>
          <a:xfrm>
            <a:off x="116200" y="4877175"/>
            <a:ext cx="2844598" cy="1885950"/>
          </a:xfrm>
          <a:prstGeom prst="rect">
            <a:avLst/>
          </a:prstGeom>
          <a:ln>
            <a:noFill/>
          </a:ln>
          <a:effectLst>
            <a:softEdge rad="112500"/>
          </a:effectLst>
        </p:spPr>
      </p:pic>
      <p:pic>
        <p:nvPicPr>
          <p:cNvPr id="20" name="Image 19">
            <a:extLst>
              <a:ext uri="{FF2B5EF4-FFF2-40B4-BE49-F238E27FC236}">
                <a16:creationId xmlns:a16="http://schemas.microsoft.com/office/drawing/2014/main" id="{9695BE5A-8CC0-6313-ADCF-F84531FE04FB}"/>
              </a:ext>
            </a:extLst>
          </p:cNvPr>
          <p:cNvPicPr>
            <a:picLocks noChangeAspect="1"/>
          </p:cNvPicPr>
          <p:nvPr>
            <p:custDataLst>
              <p:tags r:id="rId10"/>
            </p:custDataLst>
          </p:nvPr>
        </p:nvPicPr>
        <p:blipFill>
          <a:blip r:embed="rId22">
            <a:extLst>
              <a:ext uri="{28A0092B-C50C-407E-A947-70E740481C1C}">
                <a14:useLocalDpi xmlns:a14="http://schemas.microsoft.com/office/drawing/2010/main" val="0"/>
              </a:ext>
            </a:extLst>
          </a:blip>
          <a:stretch>
            <a:fillRect/>
          </a:stretch>
        </p:blipFill>
        <p:spPr>
          <a:xfrm>
            <a:off x="8658225" y="620893"/>
            <a:ext cx="3533775" cy="2730812"/>
          </a:xfrm>
          <a:prstGeom prst="rect">
            <a:avLst/>
          </a:prstGeom>
        </p:spPr>
      </p:pic>
      <p:pic>
        <p:nvPicPr>
          <p:cNvPr id="21" name="Image 20">
            <a:extLst>
              <a:ext uri="{FF2B5EF4-FFF2-40B4-BE49-F238E27FC236}">
                <a16:creationId xmlns:a16="http://schemas.microsoft.com/office/drawing/2014/main" id="{627E4570-3308-D2EA-C662-37C62CE11A8E}"/>
              </a:ext>
            </a:extLst>
          </p:cNvPr>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a:xfrm>
            <a:off x="5242482" y="3225727"/>
            <a:ext cx="1590492" cy="2137702"/>
          </a:xfrm>
          <a:prstGeom prst="rect">
            <a:avLst/>
          </a:prstGeom>
          <a:ln>
            <a:noFill/>
          </a:ln>
          <a:effectLst>
            <a:softEdge rad="112500"/>
          </a:effectLst>
        </p:spPr>
      </p:pic>
      <p:pic>
        <p:nvPicPr>
          <p:cNvPr id="23" name="Image 22" descr="Une image contenant aquarium, poisson, Aileron, eau&#10;&#10;Le contenu généré par l’IA peut être incorrect.">
            <a:extLst>
              <a:ext uri="{FF2B5EF4-FFF2-40B4-BE49-F238E27FC236}">
                <a16:creationId xmlns:a16="http://schemas.microsoft.com/office/drawing/2014/main" id="{DB313F55-B0BB-B9DC-0B11-935C78BDCEBF}"/>
              </a:ext>
            </a:extLst>
          </p:cNvPr>
          <p:cNvPicPr>
            <a:picLocks noChangeAspect="1"/>
          </p:cNvPicPr>
          <p:nvPr>
            <p:custDataLst>
              <p:tags r:id="rId12"/>
            </p:custDataLst>
          </p:nvPr>
        </p:nvPicPr>
        <p:blipFill>
          <a:blip r:embed="rId24">
            <a:extLst>
              <a:ext uri="{28A0092B-C50C-407E-A947-70E740481C1C}">
                <a14:useLocalDpi xmlns:a14="http://schemas.microsoft.com/office/drawing/2010/main" val="0"/>
              </a:ext>
            </a:extLst>
          </a:blip>
          <a:srcRect l="3983" t="49072" r="17406" b="26900"/>
          <a:stretch/>
        </p:blipFill>
        <p:spPr>
          <a:xfrm>
            <a:off x="9690756" y="3662729"/>
            <a:ext cx="2424568" cy="988113"/>
          </a:xfrm>
          <a:prstGeom prst="rect">
            <a:avLst/>
          </a:prstGeom>
          <a:ln>
            <a:noFill/>
          </a:ln>
          <a:effectLst>
            <a:softEdge rad="112500"/>
          </a:effectLst>
        </p:spPr>
      </p:pic>
      <p:pic>
        <p:nvPicPr>
          <p:cNvPr id="25" name="Image 24" descr="Une image contenant reptile, aquarium, poisson, tortue&#10;&#10;Le contenu généré par l’IA peut être incorrect.">
            <a:extLst>
              <a:ext uri="{FF2B5EF4-FFF2-40B4-BE49-F238E27FC236}">
                <a16:creationId xmlns:a16="http://schemas.microsoft.com/office/drawing/2014/main" id="{FD0037E4-D30A-553B-7F75-4F657D1DAA52}"/>
              </a:ext>
            </a:extLst>
          </p:cNvPr>
          <p:cNvPicPr>
            <a:picLocks noChangeAspect="1"/>
          </p:cNvPicPr>
          <p:nvPr>
            <p:custDataLst>
              <p:tags r:id="rId13"/>
            </p:custDataLst>
          </p:nvPr>
        </p:nvPicPr>
        <p:blipFill>
          <a:blip r:embed="rId25">
            <a:extLst>
              <a:ext uri="{28A0092B-C50C-407E-A947-70E740481C1C}">
                <a14:useLocalDpi xmlns:a14="http://schemas.microsoft.com/office/drawing/2010/main" val="0"/>
              </a:ext>
            </a:extLst>
          </a:blip>
          <a:srcRect l="1657" t="48019" r="19630" b="19491"/>
          <a:stretch/>
        </p:blipFill>
        <p:spPr>
          <a:xfrm>
            <a:off x="7524166" y="3392834"/>
            <a:ext cx="1590492" cy="875329"/>
          </a:xfrm>
          <a:prstGeom prst="rect">
            <a:avLst/>
          </a:prstGeom>
          <a:ln>
            <a:noFill/>
          </a:ln>
          <a:effectLst>
            <a:softEdge rad="112500"/>
          </a:effectLst>
        </p:spPr>
      </p:pic>
    </p:spTree>
    <p:extLst>
      <p:ext uri="{BB962C8B-B14F-4D97-AF65-F5344CB8AC3E}">
        <p14:creationId xmlns:p14="http://schemas.microsoft.com/office/powerpoint/2010/main" val="84725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a:extLst>
            <a:ext uri="{FF2B5EF4-FFF2-40B4-BE49-F238E27FC236}">
              <a16:creationId xmlns:a16="http://schemas.microsoft.com/office/drawing/2014/main" id="{590F357B-951B-BCC5-044A-2EE404703E28}"/>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CC3D9AF-7A01-E21E-54DE-579BF5D32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2">
            <a:extLst>
              <a:ext uri="{FF2B5EF4-FFF2-40B4-BE49-F238E27FC236}">
                <a16:creationId xmlns:a16="http://schemas.microsoft.com/office/drawing/2014/main" id="{2E48F79E-2FFD-5CC2-A32B-554BFF55E4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a:blip r:embed="rId16">
            <a:alphaModFix amt="70000"/>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FED4A422-B7D7-5FE1-FD43-067060ADD92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3"/>
            </p:custDataLst>
            <p:extLst>
              <p:ext uri="{386F3935-93C4-4BCD-93E2-E3B085C9AB24}">
                <p16:designElem xmlns:p16="http://schemas.microsoft.com/office/powerpoint/2015/main" val="1"/>
              </p:ext>
            </p:extLst>
          </p:nvPr>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Espace réservé du contenu 7">
            <a:extLst>
              <a:ext uri="{FF2B5EF4-FFF2-40B4-BE49-F238E27FC236}">
                <a16:creationId xmlns:a16="http://schemas.microsoft.com/office/drawing/2014/main" id="{95873059-6E48-10B5-1AD7-78B81E36396C}"/>
              </a:ext>
            </a:extLst>
          </p:cNvPr>
          <p:cNvSpPr>
            <a:spLocks noGrp="1"/>
          </p:cNvSpPr>
          <p:nvPr>
            <p:ph sz="quarter" idx="13"/>
            <p:custDataLst>
              <p:tags r:id="rId4"/>
            </p:custDataLst>
          </p:nvPr>
        </p:nvSpPr>
        <p:spPr>
          <a:xfrm>
            <a:off x="1234014" y="799077"/>
            <a:ext cx="1815862" cy="453940"/>
          </a:xfrm>
        </p:spPr>
        <p:txBody>
          <a:bodyPr>
            <a:normAutofit fontScale="85000" lnSpcReduction="10000"/>
          </a:bodyPr>
          <a:lstStyle/>
          <a:p>
            <a:pPr marL="0" indent="0">
              <a:buNone/>
            </a:pPr>
            <a:r>
              <a:rPr lang="en-US" sz="1800" dirty="0">
                <a:effectLst/>
                <a:latin typeface="Calibri" panose="020F0502020204030204" pitchFamily="34" charset="0"/>
                <a:ea typeface="Times New Roman" panose="02020603050405020304" pitchFamily="18" charset="0"/>
              </a:rPr>
              <a:t>Université McGill </a:t>
            </a:r>
            <a:endParaRPr lang="fr-CA" sz="1800" dirty="0">
              <a:latin typeface="Calibri" panose="020F0502020204030204" pitchFamily="34" charset="0"/>
              <a:ea typeface="Times New Roman" panose="02020603050405020304" pitchFamily="18" charset="0"/>
            </a:endParaRPr>
          </a:p>
          <a:p>
            <a:endParaRPr lang="en-US" sz="1800" dirty="0">
              <a:effectLst/>
              <a:latin typeface="Calibri" panose="020F0502020204030204" pitchFamily="34" charset="0"/>
              <a:ea typeface="Times New Roman" panose="02020603050405020304" pitchFamily="18" charset="0"/>
            </a:endParaRPr>
          </a:p>
        </p:txBody>
      </p:sp>
      <p:sp>
        <p:nvSpPr>
          <p:cNvPr id="2" name="Titre 1">
            <a:extLst>
              <a:ext uri="{FF2B5EF4-FFF2-40B4-BE49-F238E27FC236}">
                <a16:creationId xmlns:a16="http://schemas.microsoft.com/office/drawing/2014/main" id="{6A3B0DD0-EE3D-8F29-1190-9FE01F5FA904}"/>
              </a:ext>
            </a:extLst>
          </p:cNvPr>
          <p:cNvSpPr>
            <a:spLocks noGrp="1"/>
          </p:cNvSpPr>
          <p:nvPr>
            <p:ph type="title"/>
            <p:custDataLst>
              <p:tags r:id="rId5"/>
            </p:custDataLst>
          </p:nvPr>
        </p:nvSpPr>
        <p:spPr>
          <a:xfrm>
            <a:off x="2596089" y="0"/>
            <a:ext cx="7871886" cy="768869"/>
          </a:xfrm>
        </p:spPr>
        <p:txBody>
          <a:bodyPr>
            <a:normAutofit/>
          </a:bodyPr>
          <a:lstStyle/>
          <a:p>
            <a:r>
              <a:rPr lang="fr-CA" dirty="0">
                <a:solidFill>
                  <a:schemeClr val="bg2">
                    <a:lumMod val="50000"/>
                  </a:schemeClr>
                </a:solidFill>
              </a:rPr>
              <a:t>Collaboration entre organismes </a:t>
            </a:r>
          </a:p>
        </p:txBody>
      </p:sp>
      <p:sp>
        <p:nvSpPr>
          <p:cNvPr id="7" name="Espace réservé du contenu 7">
            <a:extLst>
              <a:ext uri="{FF2B5EF4-FFF2-40B4-BE49-F238E27FC236}">
                <a16:creationId xmlns:a16="http://schemas.microsoft.com/office/drawing/2014/main" id="{0BF10EFD-13DE-A289-F376-5FCC253F8A6C}"/>
              </a:ext>
            </a:extLst>
          </p:cNvPr>
          <p:cNvSpPr txBox="1">
            <a:spLocks/>
          </p:cNvSpPr>
          <p:nvPr>
            <p:custDataLst>
              <p:tags r:id="rId6"/>
            </p:custDataLst>
          </p:nvPr>
        </p:nvSpPr>
        <p:spPr>
          <a:xfrm>
            <a:off x="1234014" y="1201435"/>
            <a:ext cx="1381125" cy="44278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r>
              <a:rPr lang="fr-CA" sz="1800" dirty="0">
                <a:solidFill>
                  <a:schemeClr val="bg2">
                    <a:lumMod val="50000"/>
                  </a:schemeClr>
                </a:solidFill>
                <a:latin typeface="Calibri" panose="020F0502020204030204" pitchFamily="34" charset="0"/>
                <a:ea typeface="Times New Roman" panose="02020603050405020304" pitchFamily="18" charset="0"/>
              </a:rPr>
              <a:t>Équipe </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sp>
        <p:nvSpPr>
          <p:cNvPr id="18" name="Espace réservé du contenu 7">
            <a:extLst>
              <a:ext uri="{FF2B5EF4-FFF2-40B4-BE49-F238E27FC236}">
                <a16:creationId xmlns:a16="http://schemas.microsoft.com/office/drawing/2014/main" id="{AB19B4AC-53CC-5C95-7039-9CC600A2D20B}"/>
              </a:ext>
            </a:extLst>
          </p:cNvPr>
          <p:cNvSpPr txBox="1">
            <a:spLocks/>
          </p:cNvSpPr>
          <p:nvPr>
            <p:custDataLst>
              <p:tags r:id="rId7"/>
            </p:custDataLst>
          </p:nvPr>
        </p:nvSpPr>
        <p:spPr>
          <a:xfrm>
            <a:off x="3202319" y="4068750"/>
            <a:ext cx="1852165" cy="64435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1200" b="1" dirty="0">
                <a:solidFill>
                  <a:schemeClr val="bg2">
                    <a:lumMod val="50000"/>
                  </a:schemeClr>
                </a:solidFill>
                <a:latin typeface="Calibri" panose="020F0502020204030204" pitchFamily="34" charset="0"/>
                <a:ea typeface="Times New Roman" panose="02020603050405020304" pitchFamily="18" charset="0"/>
              </a:rPr>
              <a:t>Simone </a:t>
            </a:r>
            <a:r>
              <a:rPr lang="fr-CA" sz="1200" b="1" dirty="0" err="1">
                <a:solidFill>
                  <a:schemeClr val="bg2">
                    <a:lumMod val="50000"/>
                  </a:schemeClr>
                </a:solidFill>
                <a:latin typeface="Calibri" panose="020F0502020204030204" pitchFamily="34" charset="0"/>
                <a:ea typeface="Times New Roman" panose="02020603050405020304" pitchFamily="18" charset="0"/>
              </a:rPr>
              <a:t>miklosi</a:t>
            </a:r>
            <a:endParaRPr lang="fr-CA" sz="1200" b="1" dirty="0">
              <a:solidFill>
                <a:schemeClr val="bg2">
                  <a:lumMod val="50000"/>
                </a:schemeClr>
              </a:solidFill>
              <a:latin typeface="Calibri" panose="020F0502020204030204" pitchFamily="34" charset="0"/>
              <a:ea typeface="Times New Roman" panose="02020603050405020304" pitchFamily="18" charset="0"/>
            </a:endParaRPr>
          </a:p>
          <a:p>
            <a:pPr marL="0" indent="0">
              <a:spcBef>
                <a:spcPts val="0"/>
              </a:spcBef>
              <a:buFont typeface="Arial" panose="020B0604020202020204" pitchFamily="34" charset="0"/>
              <a:buNone/>
            </a:pPr>
            <a:r>
              <a:rPr lang="fr-CA" sz="1200" dirty="0">
                <a:solidFill>
                  <a:schemeClr val="accent4">
                    <a:lumMod val="75000"/>
                  </a:schemeClr>
                </a:solidFill>
                <a:latin typeface="Calibri" panose="020F0502020204030204" pitchFamily="34" charset="0"/>
                <a:ea typeface="Times New Roman" panose="02020603050405020304" pitchFamily="18" charset="0"/>
              </a:rPr>
              <a:t>Étudiante au doctorat </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sp>
        <p:nvSpPr>
          <p:cNvPr id="46" name="Espace réservé du contenu 7">
            <a:extLst>
              <a:ext uri="{FF2B5EF4-FFF2-40B4-BE49-F238E27FC236}">
                <a16:creationId xmlns:a16="http://schemas.microsoft.com/office/drawing/2014/main" id="{56A9285E-2E2F-0620-0CD4-8F331D95C8BA}"/>
              </a:ext>
            </a:extLst>
          </p:cNvPr>
          <p:cNvSpPr txBox="1">
            <a:spLocks/>
          </p:cNvSpPr>
          <p:nvPr>
            <p:custDataLst>
              <p:tags r:id="rId8"/>
            </p:custDataLst>
          </p:nvPr>
        </p:nvSpPr>
        <p:spPr>
          <a:xfrm>
            <a:off x="5177762" y="1342732"/>
            <a:ext cx="2966114" cy="64435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1200" b="1" dirty="0">
                <a:solidFill>
                  <a:schemeClr val="bg2">
                    <a:lumMod val="50000"/>
                  </a:schemeClr>
                </a:solidFill>
                <a:latin typeface="Calibri" panose="020F0502020204030204" pitchFamily="34" charset="0"/>
                <a:ea typeface="Times New Roman" panose="02020603050405020304" pitchFamily="18" charset="0"/>
              </a:rPr>
              <a:t>Melania </a:t>
            </a:r>
            <a:r>
              <a:rPr lang="fr-CA" sz="1200" b="1" dirty="0" err="1">
                <a:solidFill>
                  <a:schemeClr val="bg2">
                    <a:lumMod val="50000"/>
                  </a:schemeClr>
                </a:solidFill>
                <a:latin typeface="Calibri" panose="020F0502020204030204" pitchFamily="34" charset="0"/>
                <a:ea typeface="Times New Roman" panose="02020603050405020304" pitchFamily="18" charset="0"/>
              </a:rPr>
              <a:t>cristescu</a:t>
            </a:r>
            <a:endParaRPr lang="fr-CA" sz="1200" b="1" dirty="0">
              <a:solidFill>
                <a:schemeClr val="bg2">
                  <a:lumMod val="50000"/>
                </a:schemeClr>
              </a:solidFill>
              <a:latin typeface="Calibri" panose="020F0502020204030204" pitchFamily="34" charset="0"/>
              <a:ea typeface="Times New Roman" panose="02020603050405020304" pitchFamily="18" charset="0"/>
            </a:endParaRPr>
          </a:p>
          <a:p>
            <a:pPr marL="0" indent="0">
              <a:spcBef>
                <a:spcPts val="0"/>
              </a:spcBef>
              <a:buFont typeface="Arial" panose="020B0604020202020204" pitchFamily="34" charset="0"/>
              <a:buNone/>
            </a:pPr>
            <a:r>
              <a:rPr lang="fr-CA" sz="1200" dirty="0">
                <a:solidFill>
                  <a:schemeClr val="accent4">
                    <a:lumMod val="75000"/>
                  </a:schemeClr>
                </a:solidFill>
                <a:latin typeface="Calibri" panose="020F0502020204030204" pitchFamily="34" charset="0"/>
                <a:ea typeface="Times New Roman" panose="02020603050405020304" pitchFamily="18" charset="0"/>
              </a:rPr>
              <a:t>Professeure département de biologie</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pic>
        <p:nvPicPr>
          <p:cNvPr id="5" name="Image 4" descr="Une image contenant plein air, arbre, personne, habits&#10;&#10;Le contenu généré par l’IA peut être incorrect.">
            <a:extLst>
              <a:ext uri="{FF2B5EF4-FFF2-40B4-BE49-F238E27FC236}">
                <a16:creationId xmlns:a16="http://schemas.microsoft.com/office/drawing/2014/main" id="{D952CF59-E7BA-F854-ED69-EBC48EB3FC6D}"/>
              </a:ext>
            </a:extLst>
          </p:cNvPr>
          <p:cNvPicPr>
            <a:picLocks noChangeAspect="1"/>
          </p:cNvPicPr>
          <p:nvPr>
            <p:custDataLst>
              <p:tags r:id="rId9"/>
            </p:custDataLst>
          </p:nvPr>
        </p:nvPicPr>
        <p:blipFill>
          <a:blip r:embed="rId18">
            <a:extLst>
              <a:ext uri="{28A0092B-C50C-407E-A947-70E740481C1C}">
                <a14:useLocalDpi xmlns:a14="http://schemas.microsoft.com/office/drawing/2010/main" val="0"/>
              </a:ext>
            </a:extLst>
          </a:blip>
          <a:srcRect l="13889" r="23889"/>
          <a:stretch/>
        </p:blipFill>
        <p:spPr>
          <a:xfrm rot="5400000">
            <a:off x="679879" y="4207819"/>
            <a:ext cx="2488419" cy="2251575"/>
          </a:xfrm>
          <a:prstGeom prst="rect">
            <a:avLst/>
          </a:prstGeom>
          <a:ln>
            <a:noFill/>
          </a:ln>
          <a:effectLst>
            <a:softEdge rad="112500"/>
          </a:effectLst>
        </p:spPr>
      </p:pic>
      <p:pic>
        <p:nvPicPr>
          <p:cNvPr id="6" name="Picture 2">
            <a:extLst>
              <a:ext uri="{FF2B5EF4-FFF2-40B4-BE49-F238E27FC236}">
                <a16:creationId xmlns:a16="http://schemas.microsoft.com/office/drawing/2014/main" id="{9A595ED8-0BF3-893D-C7AF-3588912BA183}"/>
              </a:ext>
            </a:extLst>
          </p:cNvPr>
          <p:cNvPicPr>
            <a:picLocks noChangeAspect="1"/>
          </p:cNvPicPr>
          <p:nvPr>
            <p:custDataLst>
              <p:tags r:id="rId10"/>
            </p:custDataLst>
          </p:nvPr>
        </p:nvPicPr>
        <p:blipFill>
          <a:blip r:embed="rId19">
            <a:clrChange>
              <a:clrFrom>
                <a:srgbClr val="FFFFFF"/>
              </a:clrFrom>
              <a:clrTo>
                <a:srgbClr val="FFFFFF">
                  <a:alpha val="0"/>
                </a:srgbClr>
              </a:clrTo>
            </a:clrChange>
          </a:blip>
          <a:stretch>
            <a:fillRect/>
          </a:stretch>
        </p:blipFill>
        <p:spPr>
          <a:xfrm>
            <a:off x="8899123" y="5268811"/>
            <a:ext cx="2251575" cy="732440"/>
          </a:xfrm>
          <a:prstGeom prst="rect">
            <a:avLst/>
          </a:prstGeom>
        </p:spPr>
      </p:pic>
      <p:pic>
        <p:nvPicPr>
          <p:cNvPr id="9" name="Picture 41" descr="A person smiling with a microphone&#10;&#10;Description automatically generated">
            <a:extLst>
              <a:ext uri="{FF2B5EF4-FFF2-40B4-BE49-F238E27FC236}">
                <a16:creationId xmlns:a16="http://schemas.microsoft.com/office/drawing/2014/main" id="{E56C1375-A538-1604-AAA5-85955F99C5AC}"/>
              </a:ext>
            </a:extLst>
          </p:cNvPr>
          <p:cNvPicPr>
            <a:picLocks noChangeAspect="1"/>
          </p:cNvPicPr>
          <p:nvPr>
            <p:custDataLst>
              <p:tags r:id="rId11"/>
            </p:custDataLst>
          </p:nvPr>
        </p:nvPicPr>
        <p:blipFill>
          <a:blip r:embed="rId20"/>
          <a:stretch>
            <a:fillRect/>
          </a:stretch>
        </p:blipFill>
        <p:spPr>
          <a:xfrm>
            <a:off x="2214650" y="1342732"/>
            <a:ext cx="2650718" cy="2348039"/>
          </a:xfrm>
          <a:prstGeom prst="rect">
            <a:avLst/>
          </a:prstGeom>
          <a:ln>
            <a:noFill/>
          </a:ln>
          <a:effectLst>
            <a:softEdge rad="112500"/>
          </a:effectLst>
        </p:spPr>
      </p:pic>
      <p:sp>
        <p:nvSpPr>
          <p:cNvPr id="12" name="Titre 1">
            <a:extLst>
              <a:ext uri="{FF2B5EF4-FFF2-40B4-BE49-F238E27FC236}">
                <a16:creationId xmlns:a16="http://schemas.microsoft.com/office/drawing/2014/main" id="{80092BCA-CFBA-C2F2-4818-7B44FA584A66}"/>
              </a:ext>
            </a:extLst>
          </p:cNvPr>
          <p:cNvSpPr txBox="1">
            <a:spLocks/>
          </p:cNvSpPr>
          <p:nvPr>
            <p:custDataLst>
              <p:tags r:id="rId12"/>
            </p:custDataLst>
          </p:nvPr>
        </p:nvSpPr>
        <p:spPr>
          <a:xfrm>
            <a:off x="5177762" y="1938714"/>
            <a:ext cx="6112950" cy="91423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fr-CA" sz="1400" dirty="0">
                <a:solidFill>
                  <a:schemeClr val="bg2">
                    <a:lumMod val="50000"/>
                  </a:schemeClr>
                </a:solidFill>
                <a:latin typeface="Calibri" panose="020F0502020204030204" pitchFamily="34" charset="0"/>
              </a:rPr>
              <a:t>Développement de méthodes moléculaires pour la surveillance à grande échelle des tendances de la biodiversité et de la santé des écosystèmes sur la base d'acides environnementaux</a:t>
            </a:r>
          </a:p>
        </p:txBody>
      </p:sp>
      <p:sp>
        <p:nvSpPr>
          <p:cNvPr id="13" name="Titre 1">
            <a:extLst>
              <a:ext uri="{FF2B5EF4-FFF2-40B4-BE49-F238E27FC236}">
                <a16:creationId xmlns:a16="http://schemas.microsoft.com/office/drawing/2014/main" id="{59ABCB43-ADB8-ABEE-F7E9-123974F13FDB}"/>
              </a:ext>
            </a:extLst>
          </p:cNvPr>
          <p:cNvSpPr txBox="1">
            <a:spLocks/>
          </p:cNvSpPr>
          <p:nvPr>
            <p:custDataLst>
              <p:tags r:id="rId13"/>
            </p:custDataLst>
          </p:nvPr>
        </p:nvSpPr>
        <p:spPr>
          <a:xfrm>
            <a:off x="3202319" y="4684700"/>
            <a:ext cx="8191380" cy="81277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fr-CA" sz="1400" dirty="0">
                <a:solidFill>
                  <a:schemeClr val="bg2">
                    <a:lumMod val="50000"/>
                  </a:schemeClr>
                </a:solidFill>
                <a:latin typeface="Calibri" panose="020F0502020204030204" pitchFamily="34" charset="0"/>
              </a:rPr>
              <a:t>Codage ADN environnemental pour détecter la présence et l'abondance du saumon atlantique</a:t>
            </a:r>
          </a:p>
          <a:p>
            <a:pPr algn="l"/>
            <a:endParaRPr lang="fr-CA" sz="1400" dirty="0">
              <a:solidFill>
                <a:schemeClr val="bg2">
                  <a:lumMod val="50000"/>
                </a:schemeClr>
              </a:solidFill>
              <a:latin typeface="Calibri" panose="020F0502020204030204" pitchFamily="34" charset="0"/>
            </a:endParaRPr>
          </a:p>
          <a:p>
            <a:pPr algn="l"/>
            <a:r>
              <a:rPr lang="fr-CA" sz="1400" dirty="0" err="1">
                <a:solidFill>
                  <a:schemeClr val="bg2">
                    <a:lumMod val="50000"/>
                  </a:schemeClr>
                </a:solidFill>
                <a:latin typeface="Calibri" panose="020F0502020204030204" pitchFamily="34" charset="0"/>
              </a:rPr>
              <a:t>Métabarcodage</a:t>
            </a:r>
            <a:r>
              <a:rPr lang="fr-CA" sz="1400" dirty="0">
                <a:solidFill>
                  <a:schemeClr val="bg2">
                    <a:lumMod val="50000"/>
                  </a:schemeClr>
                </a:solidFill>
                <a:latin typeface="Calibri" panose="020F0502020204030204" pitchFamily="34" charset="0"/>
              </a:rPr>
              <a:t> </a:t>
            </a:r>
            <a:r>
              <a:rPr lang="fr-CA" sz="1400" dirty="0" err="1">
                <a:solidFill>
                  <a:schemeClr val="bg2">
                    <a:lumMod val="50000"/>
                  </a:schemeClr>
                </a:solidFill>
                <a:latin typeface="Calibri" panose="020F0502020204030204" pitchFamily="34" charset="0"/>
              </a:rPr>
              <a:t>ADN</a:t>
            </a:r>
            <a:r>
              <a:rPr lang="fr-CA" sz="1400" cap="none" dirty="0" err="1">
                <a:solidFill>
                  <a:schemeClr val="bg2">
                    <a:lumMod val="50000"/>
                  </a:schemeClr>
                </a:solidFill>
                <a:latin typeface="Calibri" panose="020F0502020204030204" pitchFamily="34" charset="0"/>
              </a:rPr>
              <a:t>e</a:t>
            </a:r>
            <a:r>
              <a:rPr lang="fr-CA" sz="1400" dirty="0">
                <a:solidFill>
                  <a:schemeClr val="bg2">
                    <a:lumMod val="50000"/>
                  </a:schemeClr>
                </a:solidFill>
                <a:latin typeface="Calibri" panose="020F0502020204030204" pitchFamily="34" charset="0"/>
              </a:rPr>
              <a:t> et </a:t>
            </a:r>
            <a:r>
              <a:rPr lang="fr-CA" sz="1400" dirty="0" err="1">
                <a:solidFill>
                  <a:schemeClr val="bg2">
                    <a:lumMod val="50000"/>
                  </a:schemeClr>
                </a:solidFill>
                <a:latin typeface="Calibri" panose="020F0502020204030204" pitchFamily="34" charset="0"/>
              </a:rPr>
              <a:t>ARN</a:t>
            </a:r>
            <a:r>
              <a:rPr lang="fr-CA" sz="1400" cap="none" dirty="0" err="1">
                <a:solidFill>
                  <a:schemeClr val="bg2">
                    <a:lumMod val="50000"/>
                  </a:schemeClr>
                </a:solidFill>
                <a:latin typeface="Calibri" panose="020F0502020204030204" pitchFamily="34" charset="0"/>
              </a:rPr>
              <a:t>e</a:t>
            </a:r>
            <a:r>
              <a:rPr lang="fr-CA" sz="1400" dirty="0">
                <a:solidFill>
                  <a:schemeClr val="bg2">
                    <a:lumMod val="50000"/>
                  </a:schemeClr>
                </a:solidFill>
                <a:latin typeface="Calibri" panose="020F0502020204030204" pitchFamily="34" charset="0"/>
              </a:rPr>
              <a:t> et transcriptomique des poissons</a:t>
            </a:r>
          </a:p>
        </p:txBody>
      </p:sp>
    </p:spTree>
    <p:extLst>
      <p:ext uri="{BB962C8B-B14F-4D97-AF65-F5344CB8AC3E}">
        <p14:creationId xmlns:p14="http://schemas.microsoft.com/office/powerpoint/2010/main" val="21645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713BC-FD17-C700-DB26-F0FE996C4C9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CA03F8E-9E2A-F8A5-C699-2B26EF5A4922}"/>
              </a:ext>
            </a:extLst>
          </p:cNvPr>
          <p:cNvSpPr>
            <a:spLocks noGrp="1"/>
          </p:cNvSpPr>
          <p:nvPr>
            <p:ph type="title"/>
            <p:custDataLst>
              <p:tags r:id="rId1"/>
            </p:custDataLst>
          </p:nvPr>
        </p:nvSpPr>
        <p:spPr>
          <a:xfrm>
            <a:off x="1209675" y="638175"/>
            <a:ext cx="4343400" cy="962025"/>
          </a:xfrm>
        </p:spPr>
        <p:txBody>
          <a:bodyPr>
            <a:noAutofit/>
          </a:bodyPr>
          <a:lstStyle/>
          <a:p>
            <a:pPr algn="l"/>
            <a:r>
              <a:rPr lang="fr-CA" sz="2800" b="0" i="0" u="none" strike="noStrike" baseline="0" dirty="0">
                <a:solidFill>
                  <a:schemeClr val="bg2">
                    <a:lumMod val="50000"/>
                  </a:schemeClr>
                </a:solidFill>
                <a:latin typeface="Calibri" panose="020F0502020204030204" pitchFamily="34" charset="0"/>
              </a:rPr>
              <a:t>échantillonnage d’</a:t>
            </a:r>
            <a:r>
              <a:rPr lang="fr-CA" sz="2800" b="0" i="0" u="none" strike="noStrike" baseline="0" dirty="0" err="1">
                <a:solidFill>
                  <a:schemeClr val="bg2">
                    <a:lumMod val="50000"/>
                  </a:schemeClr>
                </a:solidFill>
                <a:latin typeface="Calibri" panose="020F0502020204030204" pitchFamily="34" charset="0"/>
              </a:rPr>
              <a:t>ADN</a:t>
            </a:r>
            <a:r>
              <a:rPr lang="fr-CA" sz="2800" b="0" i="0" u="none" strike="noStrike" cap="none" dirty="0" err="1">
                <a:solidFill>
                  <a:schemeClr val="bg2">
                    <a:lumMod val="50000"/>
                  </a:schemeClr>
                </a:solidFill>
                <a:latin typeface="Calibri" panose="020F0502020204030204" pitchFamily="34" charset="0"/>
              </a:rPr>
              <a:t>e</a:t>
            </a:r>
            <a:endParaRPr lang="fr-CA" sz="2800" dirty="0">
              <a:solidFill>
                <a:schemeClr val="accent4">
                  <a:lumMod val="75000"/>
                </a:schemeClr>
              </a:solidFill>
            </a:endParaRPr>
          </a:p>
        </p:txBody>
      </p:sp>
      <p:pic>
        <p:nvPicPr>
          <p:cNvPr id="4" name="Image 3" descr="Une image contenant texte, Police, logo, Graphique&#10;&#10;Le contenu généré par l’IA peut être incorrect.">
            <a:extLst>
              <a:ext uri="{FF2B5EF4-FFF2-40B4-BE49-F238E27FC236}">
                <a16:creationId xmlns:a16="http://schemas.microsoft.com/office/drawing/2014/main" id="{C1BA26B8-10D7-7D7E-67A2-4EA49100B425}"/>
              </a:ext>
            </a:extLst>
          </p:cNvPr>
          <p:cNvPicPr>
            <a:picLocks noChangeAspect="1"/>
          </p:cNvPicPr>
          <p:nvPr>
            <p:custDataLst>
              <p:tags r:id="rId2"/>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55716" y="5360377"/>
            <a:ext cx="2112010" cy="686435"/>
          </a:xfrm>
          <a:prstGeom prst="rect">
            <a:avLst/>
          </a:prstGeom>
        </p:spPr>
      </p:pic>
      <p:pic>
        <p:nvPicPr>
          <p:cNvPr id="5" name="Image 4" descr="Une image contenant texte, logo, Police, Graphique&#10;&#10;Le contenu généré par l’IA peut être incorrect.">
            <a:extLst>
              <a:ext uri="{FF2B5EF4-FFF2-40B4-BE49-F238E27FC236}">
                <a16:creationId xmlns:a16="http://schemas.microsoft.com/office/drawing/2014/main" id="{E0D0FB26-F778-9D3A-CDB4-E59FDB31D570}"/>
              </a:ext>
            </a:extLst>
          </p:cNvPr>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7727055" y="4950382"/>
            <a:ext cx="1428661" cy="1469060"/>
          </a:xfrm>
          <a:prstGeom prst="roundRect">
            <a:avLst>
              <a:gd name="adj" fmla="val 0"/>
            </a:avLst>
          </a:prstGeom>
          <a:ln w="82550" cap="sq">
            <a:noFill/>
            <a:miter lim="800000"/>
          </a:ln>
          <a:effectLst/>
        </p:spPr>
      </p:pic>
      <p:sp>
        <p:nvSpPr>
          <p:cNvPr id="6" name="Titre 1">
            <a:extLst>
              <a:ext uri="{FF2B5EF4-FFF2-40B4-BE49-F238E27FC236}">
                <a16:creationId xmlns:a16="http://schemas.microsoft.com/office/drawing/2014/main" id="{C9D10AFC-66AA-CB93-5197-A3B7DF18B8B9}"/>
              </a:ext>
            </a:extLst>
          </p:cNvPr>
          <p:cNvSpPr txBox="1">
            <a:spLocks/>
          </p:cNvSpPr>
          <p:nvPr>
            <p:custDataLst>
              <p:tags r:id="rId4"/>
            </p:custDataLst>
          </p:nvPr>
        </p:nvSpPr>
        <p:spPr>
          <a:xfrm>
            <a:off x="2618124" y="0"/>
            <a:ext cx="7151458" cy="822247"/>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fr-CA" dirty="0">
                <a:solidFill>
                  <a:schemeClr val="accent4">
                    <a:lumMod val="75000"/>
                  </a:schemeClr>
                </a:solidFill>
                <a:latin typeface="Calibri" panose="020F0502020204030204" pitchFamily="34" charset="0"/>
              </a:rPr>
              <a:t>Volet Acquisition </a:t>
            </a:r>
            <a:r>
              <a:rPr lang="fr-CA" dirty="0" err="1">
                <a:solidFill>
                  <a:schemeClr val="accent4">
                    <a:lumMod val="75000"/>
                  </a:schemeClr>
                </a:solidFill>
                <a:latin typeface="Calibri" panose="020F0502020204030204" pitchFamily="34" charset="0"/>
              </a:rPr>
              <a:t>connaissanceS</a:t>
            </a:r>
            <a:endParaRPr lang="fr-CA" dirty="0"/>
          </a:p>
        </p:txBody>
      </p:sp>
      <p:sp>
        <p:nvSpPr>
          <p:cNvPr id="3" name="Espace réservé du contenu 7">
            <a:extLst>
              <a:ext uri="{FF2B5EF4-FFF2-40B4-BE49-F238E27FC236}">
                <a16:creationId xmlns:a16="http://schemas.microsoft.com/office/drawing/2014/main" id="{53A01DA5-44C8-47F8-BBE8-7A7A0830EF2D}"/>
              </a:ext>
            </a:extLst>
          </p:cNvPr>
          <p:cNvSpPr>
            <a:spLocks noGrp="1"/>
          </p:cNvSpPr>
          <p:nvPr>
            <p:ph sz="quarter" idx="13"/>
            <p:custDataLst>
              <p:tags r:id="rId5"/>
            </p:custDataLst>
          </p:nvPr>
        </p:nvSpPr>
        <p:spPr>
          <a:xfrm>
            <a:off x="1007442" y="1479405"/>
            <a:ext cx="8117507" cy="3711719"/>
          </a:xfrm>
        </p:spPr>
        <p:txBody>
          <a:bodyPr>
            <a:normAutofit/>
          </a:bodyPr>
          <a:lstStyle/>
          <a:p>
            <a:r>
              <a:rPr lang="fr-CA" sz="1600" b="1" dirty="0">
                <a:solidFill>
                  <a:schemeClr val="bg2">
                    <a:lumMod val="50000"/>
                  </a:schemeClr>
                </a:solidFill>
                <a:latin typeface="Calibri" panose="020F0502020204030204" pitchFamily="34" charset="0"/>
                <a:ea typeface="Times New Roman" panose="02020603050405020304" pitchFamily="18" charset="0"/>
              </a:rPr>
              <a:t>Objectifs</a:t>
            </a:r>
            <a:endParaRPr lang="fr-CA" sz="1600" b="1" noProof="0" dirty="0">
              <a:solidFill>
                <a:schemeClr val="bg2">
                  <a:lumMod val="50000"/>
                </a:schemeClr>
              </a:solidFill>
              <a:effectLst/>
              <a:latin typeface="Calibri" panose="020F0502020204030204" pitchFamily="34" charset="0"/>
              <a:ea typeface="Times New Roman" panose="02020603050405020304" pitchFamily="18" charset="0"/>
            </a:endParaRPr>
          </a:p>
          <a:p>
            <a:pPr lvl="1"/>
            <a:r>
              <a:rPr lang="fr-CA" sz="1200" dirty="0">
                <a:solidFill>
                  <a:schemeClr val="bg2">
                    <a:lumMod val="50000"/>
                  </a:schemeClr>
                </a:solidFill>
                <a:latin typeface="Calibri" panose="020F0502020204030204" pitchFamily="34" charset="0"/>
                <a:ea typeface="Times New Roman" panose="02020603050405020304" pitchFamily="18" charset="0"/>
              </a:rPr>
              <a:t>Détecter l’ADN des espèces ciblées dans différentes stations</a:t>
            </a:r>
            <a:endParaRPr lang="fr-CA" sz="1200" noProof="0" dirty="0">
              <a:effectLst/>
              <a:latin typeface="Calibri" panose="020F0502020204030204" pitchFamily="34" charset="0"/>
              <a:ea typeface="Times New Roman" panose="02020603050405020304" pitchFamily="18" charset="0"/>
            </a:endParaRPr>
          </a:p>
          <a:p>
            <a:r>
              <a:rPr lang="fr-CA" sz="1600" b="1" dirty="0">
                <a:solidFill>
                  <a:schemeClr val="accent4">
                    <a:lumMod val="75000"/>
                  </a:schemeClr>
                </a:solidFill>
                <a:latin typeface="Calibri" panose="020F0502020204030204" pitchFamily="34" charset="0"/>
                <a:ea typeface="Times New Roman" panose="02020603050405020304" pitchFamily="18" charset="0"/>
              </a:rPr>
              <a:t>Plan échantillonnage</a:t>
            </a:r>
            <a:endParaRPr lang="fr-CA" sz="1600" b="1" noProof="0" dirty="0">
              <a:solidFill>
                <a:schemeClr val="accent4">
                  <a:lumMod val="75000"/>
                </a:schemeClr>
              </a:solidFill>
              <a:effectLst/>
              <a:latin typeface="Calibri" panose="020F0502020204030204" pitchFamily="34" charset="0"/>
              <a:ea typeface="Times New Roman" panose="02020603050405020304" pitchFamily="18" charset="0"/>
            </a:endParaRPr>
          </a:p>
          <a:p>
            <a:pPr lvl="1"/>
            <a:r>
              <a:rPr lang="fr-CA" sz="1200" dirty="0">
                <a:solidFill>
                  <a:schemeClr val="bg2">
                    <a:lumMod val="50000"/>
                  </a:schemeClr>
                </a:solidFill>
                <a:latin typeface="Calibri" panose="020F0502020204030204" pitchFamily="34" charset="0"/>
              </a:rPr>
              <a:t>échantillonnage réalisé dans 18 stations par McGill et le Comité ZIP du Haut Saint-Laurent</a:t>
            </a:r>
          </a:p>
          <a:p>
            <a:pPr lvl="2"/>
            <a:r>
              <a:rPr lang="fr-CA" sz="1000" dirty="0">
                <a:solidFill>
                  <a:schemeClr val="bg2">
                    <a:lumMod val="50000"/>
                  </a:schemeClr>
                </a:solidFill>
                <a:latin typeface="Calibri" panose="020F0502020204030204" pitchFamily="34" charset="0"/>
              </a:rPr>
              <a:t>Avril</a:t>
            </a:r>
          </a:p>
          <a:p>
            <a:pPr lvl="2"/>
            <a:r>
              <a:rPr lang="fr-CA" sz="1000" dirty="0">
                <a:solidFill>
                  <a:schemeClr val="bg2">
                    <a:lumMod val="50000"/>
                  </a:schemeClr>
                </a:solidFill>
                <a:latin typeface="Calibri" panose="020F0502020204030204" pitchFamily="34" charset="0"/>
              </a:rPr>
              <a:t>Juin</a:t>
            </a:r>
          </a:p>
          <a:p>
            <a:pPr lvl="2"/>
            <a:r>
              <a:rPr lang="fr-CA" sz="1000" dirty="0">
                <a:solidFill>
                  <a:schemeClr val="bg2">
                    <a:lumMod val="50000"/>
                  </a:schemeClr>
                </a:solidFill>
                <a:latin typeface="Calibri" panose="020F0502020204030204" pitchFamily="34" charset="0"/>
              </a:rPr>
              <a:t>Septembre</a:t>
            </a:r>
          </a:p>
          <a:p>
            <a:pPr lvl="1"/>
            <a:r>
              <a:rPr lang="fr-CA" sz="1200" dirty="0">
                <a:solidFill>
                  <a:schemeClr val="bg2">
                    <a:lumMod val="50000"/>
                  </a:schemeClr>
                </a:solidFill>
                <a:latin typeface="Calibri" panose="020F0502020204030204" pitchFamily="34" charset="0"/>
              </a:rPr>
              <a:t>Prise d’échantillon d’eau</a:t>
            </a:r>
          </a:p>
          <a:p>
            <a:pPr lvl="1"/>
            <a:r>
              <a:rPr lang="fr-CA" sz="1200" dirty="0">
                <a:solidFill>
                  <a:schemeClr val="bg2">
                    <a:lumMod val="50000"/>
                  </a:schemeClr>
                </a:solidFill>
                <a:latin typeface="Calibri" panose="020F0502020204030204" pitchFamily="34" charset="0"/>
              </a:rPr>
              <a:t>Prise de données physicochimiques (pH, oxygène dissous, conductivité, température)</a:t>
            </a:r>
          </a:p>
          <a:p>
            <a:pPr lvl="1"/>
            <a:r>
              <a:rPr lang="fr-CA" sz="1200" dirty="0">
                <a:solidFill>
                  <a:schemeClr val="bg2">
                    <a:lumMod val="50000"/>
                  </a:schemeClr>
                </a:solidFill>
                <a:latin typeface="Calibri" panose="020F0502020204030204" pitchFamily="34" charset="0"/>
              </a:rPr>
              <a:t>Prise de données végétales</a:t>
            </a:r>
          </a:p>
          <a:p>
            <a:r>
              <a:rPr lang="fr-CA" sz="1600" b="1" noProof="0" dirty="0">
                <a:solidFill>
                  <a:schemeClr val="bg2">
                    <a:lumMod val="50000"/>
                  </a:schemeClr>
                </a:solidFill>
                <a:effectLst/>
                <a:latin typeface="Calibri" panose="020F0502020204030204" pitchFamily="34" charset="0"/>
                <a:ea typeface="Times New Roman" panose="02020603050405020304" pitchFamily="18" charset="0"/>
              </a:rPr>
              <a:t>Analyse en laboratoire</a:t>
            </a:r>
          </a:p>
          <a:p>
            <a:pPr lvl="1"/>
            <a:endParaRPr lang="fr-CA" sz="1200" dirty="0">
              <a:solidFill>
                <a:schemeClr val="bg2">
                  <a:lumMod val="50000"/>
                </a:schemeClr>
              </a:solidFill>
              <a:latin typeface="Calibri" panose="020F0502020204030204" pitchFamily="34" charset="0"/>
            </a:endParaRPr>
          </a:p>
          <a:p>
            <a:pPr marL="457200" lvl="1" indent="0">
              <a:buNone/>
            </a:pPr>
            <a:endParaRPr lang="fr-CA" sz="1200" dirty="0">
              <a:solidFill>
                <a:schemeClr val="bg2">
                  <a:lumMod val="50000"/>
                </a:schemeClr>
              </a:solidFill>
              <a:latin typeface="Calibri" panose="020F0502020204030204" pitchFamily="34" charset="0"/>
            </a:endParaRPr>
          </a:p>
          <a:p>
            <a:pPr lvl="1"/>
            <a:endParaRPr lang="fr-CA" sz="1000" dirty="0">
              <a:solidFill>
                <a:schemeClr val="bg2">
                  <a:lumMod val="50000"/>
                </a:schemeClr>
              </a:solidFill>
              <a:latin typeface="Calibri" panose="020F0502020204030204" pitchFamily="34" charset="0"/>
            </a:endParaRPr>
          </a:p>
          <a:p>
            <a:pPr lvl="1"/>
            <a:endParaRPr lang="fr-CA" sz="1200" noProof="0" dirty="0">
              <a:solidFill>
                <a:schemeClr val="bg2">
                  <a:lumMod val="50000"/>
                </a:schemeClr>
              </a:solidFill>
              <a:latin typeface="Calibri" panose="020F0502020204030204" pitchFamily="34" charset="0"/>
            </a:endParaRPr>
          </a:p>
        </p:txBody>
      </p:sp>
      <p:pic>
        <p:nvPicPr>
          <p:cNvPr id="7" name="Picture 17" descr="A diagram of different species&#10;&#10;Description automatically generated">
            <a:extLst>
              <a:ext uri="{FF2B5EF4-FFF2-40B4-BE49-F238E27FC236}">
                <a16:creationId xmlns:a16="http://schemas.microsoft.com/office/drawing/2014/main" id="{687DAC73-95B5-C923-E3CE-1403744B667F}"/>
              </a:ext>
            </a:extLst>
          </p:cNvPr>
          <p:cNvPicPr>
            <a:picLocks noChangeAspect="1"/>
          </p:cNvPicPr>
          <p:nvPr>
            <p:custDataLst>
              <p:tags r:id="rId6"/>
            </p:custDataLst>
          </p:nvPr>
        </p:nvPicPr>
        <p:blipFill>
          <a:blip r:embed="rId13"/>
          <a:stretch>
            <a:fillRect/>
          </a:stretch>
        </p:blipFill>
        <p:spPr>
          <a:xfrm>
            <a:off x="1354456" y="4911729"/>
            <a:ext cx="2922269" cy="1787109"/>
          </a:xfrm>
          <a:prstGeom prst="rect">
            <a:avLst/>
          </a:prstGeom>
        </p:spPr>
      </p:pic>
      <p:pic>
        <p:nvPicPr>
          <p:cNvPr id="9" name="Image 8">
            <a:extLst>
              <a:ext uri="{FF2B5EF4-FFF2-40B4-BE49-F238E27FC236}">
                <a16:creationId xmlns:a16="http://schemas.microsoft.com/office/drawing/2014/main" id="{9D327177-921C-D7CC-11A9-2D109CA7377A}"/>
              </a:ext>
            </a:extLst>
          </p:cNvPr>
          <p:cNvPicPr>
            <a:picLocks noChangeAspect="1"/>
          </p:cNvPicPr>
          <p:nvPr>
            <p:custDataLst>
              <p:tags r:id="rId7"/>
            </p:custDataLst>
          </p:nvPr>
        </p:nvPicPr>
        <p:blipFill>
          <a:blip r:embed="rId14"/>
          <a:srcRect r="29012"/>
          <a:stretch/>
        </p:blipFill>
        <p:spPr>
          <a:xfrm>
            <a:off x="8412655" y="638175"/>
            <a:ext cx="3262914" cy="1549067"/>
          </a:xfrm>
          <a:prstGeom prst="rect">
            <a:avLst/>
          </a:prstGeom>
        </p:spPr>
      </p:pic>
      <p:pic>
        <p:nvPicPr>
          <p:cNvPr id="11" name="Image 10">
            <a:extLst>
              <a:ext uri="{FF2B5EF4-FFF2-40B4-BE49-F238E27FC236}">
                <a16:creationId xmlns:a16="http://schemas.microsoft.com/office/drawing/2014/main" id="{CC24B8DE-D22A-DF1F-D302-FEEC70CF6DEB}"/>
              </a:ext>
            </a:extLst>
          </p:cNvPr>
          <p:cNvPicPr>
            <a:picLocks noChangeAspect="1"/>
          </p:cNvPicPr>
          <p:nvPr>
            <p:custDataLst>
              <p:tags r:id="rId8"/>
            </p:custDataLst>
          </p:nvPr>
        </p:nvPicPr>
        <p:blipFill>
          <a:blip r:embed="rId15">
            <a:clrChange>
              <a:clrFrom>
                <a:srgbClr val="FFFFFF"/>
              </a:clrFrom>
              <a:clrTo>
                <a:srgbClr val="FFFFFF">
                  <a:alpha val="0"/>
                </a:srgbClr>
              </a:clrTo>
            </a:clrChange>
          </a:blip>
          <a:stretch>
            <a:fillRect/>
          </a:stretch>
        </p:blipFill>
        <p:spPr>
          <a:xfrm>
            <a:off x="6822050" y="2857524"/>
            <a:ext cx="4141225" cy="1036280"/>
          </a:xfrm>
          <a:prstGeom prst="rect">
            <a:avLst/>
          </a:prstGeom>
        </p:spPr>
      </p:pic>
    </p:spTree>
    <p:extLst>
      <p:ext uri="{BB962C8B-B14F-4D97-AF65-F5344CB8AC3E}">
        <p14:creationId xmlns:p14="http://schemas.microsoft.com/office/powerpoint/2010/main" val="2116130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a:extLst>
            <a:ext uri="{FF2B5EF4-FFF2-40B4-BE49-F238E27FC236}">
              <a16:creationId xmlns:a16="http://schemas.microsoft.com/office/drawing/2014/main" id="{5512AC8F-3D04-E518-71DB-266760D400F2}"/>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A73EEB1-ED3A-83F0-F571-EDE441C75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2">
            <a:extLst>
              <a:ext uri="{FF2B5EF4-FFF2-40B4-BE49-F238E27FC236}">
                <a16:creationId xmlns:a16="http://schemas.microsoft.com/office/drawing/2014/main" id="{4905C511-6A27-C4AA-8EA2-D429D7D4C5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 27" descr="Une image contenant Police, logo, Graphique, texte&#10;&#10;Description générée automatiquement">
            <a:extLst>
              <a:ext uri="{FF2B5EF4-FFF2-40B4-BE49-F238E27FC236}">
                <a16:creationId xmlns:a16="http://schemas.microsoft.com/office/drawing/2014/main" id="{937B07B7-EB0E-AB97-DBEA-B29B3D5D729E}"/>
              </a:ext>
            </a:extLst>
          </p:cNvPr>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8907974" y="5285633"/>
            <a:ext cx="2716505" cy="998314"/>
          </a:xfrm>
          <a:prstGeom prst="roundRect">
            <a:avLst>
              <a:gd name="adj" fmla="val 0"/>
            </a:avLst>
          </a:prstGeom>
          <a:ln w="82550" cap="sq">
            <a:noFill/>
            <a:miter lim="800000"/>
          </a:ln>
          <a:effectLst/>
        </p:spPr>
      </p:pic>
      <p:pic>
        <p:nvPicPr>
          <p:cNvPr id="42" name="Picture 41">
            <a:extLst>
              <a:ext uri="{FF2B5EF4-FFF2-40B4-BE49-F238E27FC236}">
                <a16:creationId xmlns:a16="http://schemas.microsoft.com/office/drawing/2014/main" id="{905BF0F4-B14E-5BA7-910F-C6074FAF5B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4"/>
            </p:custDataLst>
            <p:extLst>
              <p:ext uri="{386F3935-93C4-4BCD-93E2-E3B085C9AB24}">
                <p16:designElem xmlns:p16="http://schemas.microsoft.com/office/powerpoint/2015/main" val="1"/>
              </p:ext>
            </p:extLst>
          </p:nvPr>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Espace réservé du contenu 7">
            <a:extLst>
              <a:ext uri="{FF2B5EF4-FFF2-40B4-BE49-F238E27FC236}">
                <a16:creationId xmlns:a16="http://schemas.microsoft.com/office/drawing/2014/main" id="{814501F2-F374-D865-5031-269E28378BEC}"/>
              </a:ext>
            </a:extLst>
          </p:cNvPr>
          <p:cNvSpPr>
            <a:spLocks noGrp="1"/>
          </p:cNvSpPr>
          <p:nvPr>
            <p:ph sz="quarter" idx="13"/>
            <p:custDataLst>
              <p:tags r:id="rId5"/>
            </p:custDataLst>
          </p:nvPr>
        </p:nvSpPr>
        <p:spPr>
          <a:xfrm>
            <a:off x="1234014" y="799077"/>
            <a:ext cx="1556811" cy="423733"/>
          </a:xfrm>
        </p:spPr>
        <p:txBody>
          <a:bodyPr>
            <a:normAutofit/>
          </a:bodyPr>
          <a:lstStyle/>
          <a:p>
            <a:pPr marL="0" indent="0">
              <a:buNone/>
            </a:pPr>
            <a:r>
              <a:rPr lang="en-US" sz="1800" dirty="0">
                <a:latin typeface="Calibri" panose="020F0502020204030204" pitchFamily="34" charset="0"/>
                <a:ea typeface="Times New Roman" panose="02020603050405020304" pitchFamily="18" charset="0"/>
              </a:rPr>
              <a:t>L’OBV SCABRIC</a:t>
            </a:r>
            <a:r>
              <a:rPr lang="en-US" sz="1800" dirty="0">
                <a:effectLst/>
                <a:latin typeface="Calibri" panose="020F0502020204030204" pitchFamily="34" charset="0"/>
                <a:ea typeface="Times New Roman" panose="02020603050405020304" pitchFamily="18" charset="0"/>
              </a:rPr>
              <a:t> </a:t>
            </a:r>
            <a:endParaRPr lang="fr-CA" sz="1800" dirty="0">
              <a:latin typeface="Calibri" panose="020F0502020204030204" pitchFamily="34" charset="0"/>
              <a:ea typeface="Times New Roman" panose="02020603050405020304" pitchFamily="18" charset="0"/>
            </a:endParaRPr>
          </a:p>
          <a:p>
            <a:endParaRPr lang="en-US" sz="1800" dirty="0">
              <a:effectLst/>
              <a:latin typeface="Calibri" panose="020F0502020204030204" pitchFamily="34" charset="0"/>
              <a:ea typeface="Times New Roman" panose="02020603050405020304" pitchFamily="18" charset="0"/>
            </a:endParaRPr>
          </a:p>
        </p:txBody>
      </p:sp>
      <p:sp>
        <p:nvSpPr>
          <p:cNvPr id="2" name="Titre 1">
            <a:extLst>
              <a:ext uri="{FF2B5EF4-FFF2-40B4-BE49-F238E27FC236}">
                <a16:creationId xmlns:a16="http://schemas.microsoft.com/office/drawing/2014/main" id="{BC95EAE1-CC88-9B6B-B14E-BBE80B2927E7}"/>
              </a:ext>
            </a:extLst>
          </p:cNvPr>
          <p:cNvSpPr>
            <a:spLocks noGrp="1"/>
          </p:cNvSpPr>
          <p:nvPr>
            <p:ph type="title"/>
            <p:custDataLst>
              <p:tags r:id="rId6"/>
            </p:custDataLst>
          </p:nvPr>
        </p:nvSpPr>
        <p:spPr>
          <a:xfrm>
            <a:off x="2596089" y="0"/>
            <a:ext cx="7871886" cy="768869"/>
          </a:xfrm>
        </p:spPr>
        <p:txBody>
          <a:bodyPr>
            <a:normAutofit/>
          </a:bodyPr>
          <a:lstStyle/>
          <a:p>
            <a:r>
              <a:rPr lang="fr-CA" dirty="0">
                <a:solidFill>
                  <a:schemeClr val="bg2">
                    <a:lumMod val="50000"/>
                  </a:schemeClr>
                </a:solidFill>
              </a:rPr>
              <a:t>Collaboration entre organismes </a:t>
            </a:r>
          </a:p>
        </p:txBody>
      </p:sp>
      <p:pic>
        <p:nvPicPr>
          <p:cNvPr id="3" name="Image 2" descr="Une image contenant texte, carte, atlas&#10;&#10;Description générée automatiquement">
            <a:extLst>
              <a:ext uri="{FF2B5EF4-FFF2-40B4-BE49-F238E27FC236}">
                <a16:creationId xmlns:a16="http://schemas.microsoft.com/office/drawing/2014/main" id="{261238C5-9B23-C895-34BE-4EA1FF736588}"/>
              </a:ext>
            </a:extLst>
          </p:cNvPr>
          <p:cNvPicPr>
            <a:picLocks noChangeAspect="1"/>
          </p:cNvPicPr>
          <p:nvPr>
            <p:custDataLst>
              <p:tags r:id="rId7"/>
            </p:custDataLst>
          </p:nvPr>
        </p:nvPicPr>
        <p:blipFill rotWithShape="1">
          <a:blip r:embed="rId17"/>
          <a:srcRect l="1246" b="2616"/>
          <a:stretch/>
        </p:blipFill>
        <p:spPr>
          <a:xfrm>
            <a:off x="449581" y="2849594"/>
            <a:ext cx="5031378" cy="3820452"/>
          </a:xfrm>
          <a:prstGeom prst="rect">
            <a:avLst/>
          </a:prstGeom>
        </p:spPr>
      </p:pic>
      <p:grpSp>
        <p:nvGrpSpPr>
          <p:cNvPr id="4" name="Groupe 3">
            <a:extLst>
              <a:ext uri="{FF2B5EF4-FFF2-40B4-BE49-F238E27FC236}">
                <a16:creationId xmlns:a16="http://schemas.microsoft.com/office/drawing/2014/main" id="{232209D1-CE67-AA3B-B43F-0FA499C8302B}"/>
              </a:ext>
            </a:extLst>
          </p:cNvPr>
          <p:cNvGrpSpPr/>
          <p:nvPr>
            <p:custDataLst>
              <p:tags r:id="rId8"/>
            </p:custDataLst>
          </p:nvPr>
        </p:nvGrpSpPr>
        <p:grpSpPr>
          <a:xfrm>
            <a:off x="6095998" y="3233483"/>
            <a:ext cx="2479448" cy="2367049"/>
            <a:chOff x="7905141" y="3428999"/>
            <a:chExt cx="4606481" cy="3430323"/>
          </a:xfrm>
        </p:grpSpPr>
        <p:pic>
          <p:nvPicPr>
            <p:cNvPr id="5" name="Image 4" descr="Une image contenant plein air, ciel, sol, plante&#10;&#10;Description générée automatiquement">
              <a:extLst>
                <a:ext uri="{FF2B5EF4-FFF2-40B4-BE49-F238E27FC236}">
                  <a16:creationId xmlns:a16="http://schemas.microsoft.com/office/drawing/2014/main" id="{D1593729-2125-FA83-A1B0-0889E7D2D30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939622" y="3428999"/>
              <a:ext cx="4572000" cy="3429000"/>
            </a:xfrm>
            <a:prstGeom prst="rect">
              <a:avLst/>
            </a:prstGeom>
            <a:ln>
              <a:noFill/>
            </a:ln>
            <a:effectLst>
              <a:softEdge rad="112500"/>
            </a:effectLst>
          </p:spPr>
        </p:pic>
        <p:sp>
          <p:nvSpPr>
            <p:cNvPr id="6" name="ZoneTexte 5">
              <a:extLst>
                <a:ext uri="{FF2B5EF4-FFF2-40B4-BE49-F238E27FC236}">
                  <a16:creationId xmlns:a16="http://schemas.microsoft.com/office/drawing/2014/main" id="{BA5CECD3-9782-F0C5-650B-0B7D8F613332}"/>
                </a:ext>
              </a:extLst>
            </p:cNvPr>
            <p:cNvSpPr txBox="1"/>
            <p:nvPr/>
          </p:nvSpPr>
          <p:spPr>
            <a:xfrm>
              <a:off x="7905141" y="6488668"/>
              <a:ext cx="3721292" cy="370654"/>
            </a:xfrm>
            <a:prstGeom prst="rect">
              <a:avLst/>
            </a:prstGeom>
            <a:noFill/>
          </p:spPr>
          <p:txBody>
            <a:bodyPr wrap="square" rtlCol="0">
              <a:spAutoFit/>
            </a:bodyPr>
            <a:lstStyle/>
            <a:p>
              <a:pPr defTabSz="349484">
                <a:spcAft>
                  <a:spcPts val="441"/>
                </a:spcAft>
                <a:defRPr/>
              </a:pPr>
              <a:r>
                <a:rPr lang="fr-CA" sz="688" kern="1200">
                  <a:solidFill>
                    <a:prstClr val="white"/>
                  </a:solidFill>
                  <a:latin typeface="Calibri"/>
                  <a:ea typeface="+mn-ea"/>
                  <a:cs typeface="+mn-cs"/>
                </a:rPr>
                <a:t>Rivière St-Régis, St-Constant</a:t>
              </a:r>
              <a:endParaRPr lang="fr-CA" sz="1350">
                <a:solidFill>
                  <a:prstClr val="white"/>
                </a:solidFill>
                <a:latin typeface="Calibri"/>
              </a:endParaRPr>
            </a:p>
          </p:txBody>
        </p:sp>
      </p:grpSp>
      <p:pic>
        <p:nvPicPr>
          <p:cNvPr id="11" name="Image 10" descr="Une image contenant plein air, arbre, reflet, plante&#10;&#10;Description générée automatiquement">
            <a:extLst>
              <a:ext uri="{FF2B5EF4-FFF2-40B4-BE49-F238E27FC236}">
                <a16:creationId xmlns:a16="http://schemas.microsoft.com/office/drawing/2014/main" id="{3E6E2F0B-6FC3-D101-F706-961969C16442}"/>
              </a:ext>
            </a:extLst>
          </p:cNvPr>
          <p:cNvPicPr>
            <a:picLocks noChangeAspect="1"/>
          </p:cNvPicPr>
          <p:nvPr>
            <p:custDataLst>
              <p:tags r:id="rId9"/>
            </p:custDataLst>
          </p:nvPr>
        </p:nvPicPr>
        <p:blipFill>
          <a:blip r:embed="rId19" cstate="print">
            <a:extLst>
              <a:ext uri="{28A0092B-C50C-407E-A947-70E740481C1C}">
                <a14:useLocalDpi xmlns:a14="http://schemas.microsoft.com/office/drawing/2010/main" val="0"/>
              </a:ext>
            </a:extLst>
          </a:blip>
          <a:stretch>
            <a:fillRect/>
          </a:stretch>
        </p:blipFill>
        <p:spPr>
          <a:xfrm rot="10800000">
            <a:off x="9102496" y="2034713"/>
            <a:ext cx="2730958" cy="2048217"/>
          </a:xfrm>
          <a:prstGeom prst="rect">
            <a:avLst/>
          </a:prstGeom>
          <a:ln>
            <a:noFill/>
          </a:ln>
          <a:effectLst>
            <a:softEdge rad="112500"/>
          </a:effectLst>
        </p:spPr>
      </p:pic>
      <p:sp>
        <p:nvSpPr>
          <p:cNvPr id="13" name="ZoneTexte 12">
            <a:extLst>
              <a:ext uri="{FF2B5EF4-FFF2-40B4-BE49-F238E27FC236}">
                <a16:creationId xmlns:a16="http://schemas.microsoft.com/office/drawing/2014/main" id="{3BCE071E-540D-0096-16D1-CDD1B63D77BA}"/>
              </a:ext>
            </a:extLst>
          </p:cNvPr>
          <p:cNvSpPr txBox="1"/>
          <p:nvPr>
            <p:custDataLst>
              <p:tags r:id="rId10"/>
            </p:custDataLst>
          </p:nvPr>
        </p:nvSpPr>
        <p:spPr>
          <a:xfrm>
            <a:off x="2779871" y="829120"/>
            <a:ext cx="7688104" cy="369332"/>
          </a:xfrm>
          <a:prstGeom prst="rect">
            <a:avLst/>
          </a:prstGeom>
          <a:noFill/>
        </p:spPr>
        <p:txBody>
          <a:bodyPr wrap="square" rtlCol="0">
            <a:spAutoFit/>
          </a:bodyPr>
          <a:lstStyle/>
          <a:p>
            <a:r>
              <a:rPr lang="fr-CA" b="0" i="0" dirty="0">
                <a:solidFill>
                  <a:srgbClr val="1D3366"/>
                </a:solidFill>
                <a:effectLst/>
                <a:latin typeface="Calibri" panose="020F0502020204030204" pitchFamily="34" charset="0"/>
                <a:ea typeface="Calibri" panose="020F0502020204030204" pitchFamily="34" charset="0"/>
                <a:cs typeface="Calibri" panose="020F0502020204030204" pitchFamily="34" charset="0"/>
              </a:rPr>
              <a:t>(Société de conservation et d’aménagement du bassin de la rivière Châteauguay)</a:t>
            </a:r>
            <a:endParaRPr lang="fr-CA" dirty="0">
              <a:latin typeface="Calibri" panose="020F0502020204030204" pitchFamily="34" charset="0"/>
              <a:ea typeface="Calibri" panose="020F0502020204030204" pitchFamily="34" charset="0"/>
              <a:cs typeface="Calibri" panose="020F0502020204030204" pitchFamily="34" charset="0"/>
            </a:endParaRPr>
          </a:p>
        </p:txBody>
      </p:sp>
      <p:sp>
        <p:nvSpPr>
          <p:cNvPr id="14" name="Espace réservé du contenu 7">
            <a:extLst>
              <a:ext uri="{FF2B5EF4-FFF2-40B4-BE49-F238E27FC236}">
                <a16:creationId xmlns:a16="http://schemas.microsoft.com/office/drawing/2014/main" id="{265E7B9A-6F71-86F4-B66B-0A09140B7CD0}"/>
              </a:ext>
            </a:extLst>
          </p:cNvPr>
          <p:cNvSpPr txBox="1">
            <a:spLocks/>
          </p:cNvSpPr>
          <p:nvPr>
            <p:custDataLst>
              <p:tags r:id="rId11"/>
            </p:custDataLst>
          </p:nvPr>
        </p:nvSpPr>
        <p:spPr>
          <a:xfrm>
            <a:off x="1228537" y="1333020"/>
            <a:ext cx="10119648" cy="15165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lnSpc>
                <a:spcPct val="80000"/>
              </a:lnSpc>
              <a:spcAft>
                <a:spcPts val="600"/>
              </a:spcAft>
              <a:buNone/>
              <a:defRPr/>
            </a:pPr>
            <a:r>
              <a:rPr lang="fr-CA" sz="2100"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Qui est-ce?</a:t>
            </a:r>
            <a:endParaRPr lang="fr-CA" sz="21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a:lnSpc>
                <a:spcPct val="80000"/>
              </a:lnSpc>
              <a:spcAft>
                <a:spcPts val="600"/>
              </a:spcAft>
              <a:buNone/>
              <a:defRPr/>
            </a:pPr>
            <a:r>
              <a:rPr lang="fr-CA" sz="16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Un organisme de bassin versant à but non lucratif et de bienfaisance incorporé en 1993 </a:t>
            </a:r>
            <a:endParaRPr lang="fr-CA" sz="1600"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a:lnSpc>
                <a:spcPct val="80000"/>
              </a:lnSpc>
              <a:spcBef>
                <a:spcPts val="0"/>
              </a:spcBef>
              <a:spcAft>
                <a:spcPts val="600"/>
              </a:spcAft>
              <a:buNone/>
              <a:defRPr/>
            </a:pPr>
            <a:endParaRPr lang="fr-CA" sz="2200"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a:lnSpc>
                <a:spcPct val="80000"/>
              </a:lnSpc>
              <a:spcBef>
                <a:spcPts val="0"/>
              </a:spcBef>
              <a:spcAft>
                <a:spcPts val="600"/>
              </a:spcAft>
              <a:buNone/>
              <a:defRPr/>
            </a:pPr>
            <a:r>
              <a:rPr lang="fr-CA" sz="2100"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La mission de l’organisme</a:t>
            </a:r>
            <a:endParaRPr lang="fr-CA" sz="21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80000"/>
              </a:lnSpc>
              <a:buNone/>
              <a:defRPr/>
            </a:pPr>
            <a:r>
              <a:rPr lang="fr-CA" sz="16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améliorer la qualité de l’eau et des sols des bassins de la Zone Châteauguay</a:t>
            </a:r>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379162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a:extLst>
            <a:ext uri="{FF2B5EF4-FFF2-40B4-BE49-F238E27FC236}">
              <a16:creationId xmlns:a16="http://schemas.microsoft.com/office/drawing/2014/main" id="{86272525-285B-10D8-C9B0-4242CB266625}"/>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590AFB45-9D04-5323-81C7-01CF20075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2">
            <a:extLst>
              <a:ext uri="{FF2B5EF4-FFF2-40B4-BE49-F238E27FC236}">
                <a16:creationId xmlns:a16="http://schemas.microsoft.com/office/drawing/2014/main" id="{7D290508-15EA-9D9E-D30B-E962E1FF21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a:blip r:embed="rId26">
            <a:alphaModFix amt="70000"/>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 27" descr="Une image contenant Police, logo, Graphique, texte&#10;&#10;Description générée automatiquement">
            <a:extLst>
              <a:ext uri="{FF2B5EF4-FFF2-40B4-BE49-F238E27FC236}">
                <a16:creationId xmlns:a16="http://schemas.microsoft.com/office/drawing/2014/main" id="{82C8C4D1-DDC2-6681-EB91-4466276ABF21}"/>
              </a:ext>
            </a:extLst>
          </p:cNvPr>
          <p:cNvPicPr>
            <a:picLocks noChangeAspect="1"/>
          </p:cNvPicPr>
          <p:nvPr>
            <p:custDataLst>
              <p:tags r:id="rId3"/>
            </p:custDataLst>
          </p:nvPr>
        </p:nvPicPr>
        <p:blipFill>
          <a:blip r:embed="rId27" cstate="print">
            <a:extLst>
              <a:ext uri="{28A0092B-C50C-407E-A947-70E740481C1C}">
                <a14:useLocalDpi xmlns:a14="http://schemas.microsoft.com/office/drawing/2010/main" val="0"/>
              </a:ext>
            </a:extLst>
          </a:blip>
          <a:stretch>
            <a:fillRect/>
          </a:stretch>
        </p:blipFill>
        <p:spPr>
          <a:xfrm>
            <a:off x="9582164" y="5394045"/>
            <a:ext cx="2027302" cy="745032"/>
          </a:xfrm>
          <a:prstGeom prst="roundRect">
            <a:avLst>
              <a:gd name="adj" fmla="val 0"/>
            </a:avLst>
          </a:prstGeom>
          <a:ln w="82550" cap="sq">
            <a:noFill/>
            <a:miter lim="800000"/>
          </a:ln>
          <a:effectLst/>
        </p:spPr>
      </p:pic>
      <p:pic>
        <p:nvPicPr>
          <p:cNvPr id="42" name="Picture 41">
            <a:extLst>
              <a:ext uri="{FF2B5EF4-FFF2-40B4-BE49-F238E27FC236}">
                <a16:creationId xmlns:a16="http://schemas.microsoft.com/office/drawing/2014/main" id="{572C1DBD-28C5-13D6-BB09-7390F03DF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4"/>
            </p:custDataLst>
            <p:extLst>
              <p:ext uri="{386F3935-93C4-4BCD-93E2-E3B085C9AB24}">
                <p16:designElem xmlns:p16="http://schemas.microsoft.com/office/powerpoint/2015/main" val="1"/>
              </p:ext>
            </p:extLst>
          </p:nvPr>
        </p:nvPicPr>
        <p:blipFill>
          <a:blip r:embed="rId2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Espace réservé du contenu 7">
            <a:extLst>
              <a:ext uri="{FF2B5EF4-FFF2-40B4-BE49-F238E27FC236}">
                <a16:creationId xmlns:a16="http://schemas.microsoft.com/office/drawing/2014/main" id="{7CAA9D4C-AAFD-ED03-0AB3-C1440B86CFAD}"/>
              </a:ext>
            </a:extLst>
          </p:cNvPr>
          <p:cNvSpPr>
            <a:spLocks noGrp="1"/>
          </p:cNvSpPr>
          <p:nvPr>
            <p:ph sz="quarter" idx="13"/>
            <p:custDataLst>
              <p:tags r:id="rId5"/>
            </p:custDataLst>
          </p:nvPr>
        </p:nvSpPr>
        <p:spPr>
          <a:xfrm>
            <a:off x="1234014" y="799077"/>
            <a:ext cx="1556811" cy="423733"/>
          </a:xfrm>
        </p:spPr>
        <p:txBody>
          <a:bodyPr>
            <a:normAutofit/>
          </a:bodyPr>
          <a:lstStyle/>
          <a:p>
            <a:pPr marL="0" indent="0">
              <a:buNone/>
            </a:pPr>
            <a:r>
              <a:rPr lang="en-US" sz="1800" dirty="0">
                <a:latin typeface="Calibri" panose="020F0502020204030204" pitchFamily="34" charset="0"/>
                <a:ea typeface="Times New Roman" panose="02020603050405020304" pitchFamily="18" charset="0"/>
              </a:rPr>
              <a:t>L’OBV SCABRIC</a:t>
            </a:r>
            <a:r>
              <a:rPr lang="en-US" sz="1800" dirty="0">
                <a:effectLst/>
                <a:latin typeface="Calibri" panose="020F0502020204030204" pitchFamily="34" charset="0"/>
                <a:ea typeface="Times New Roman" panose="02020603050405020304" pitchFamily="18" charset="0"/>
              </a:rPr>
              <a:t> </a:t>
            </a:r>
            <a:endParaRPr lang="fr-CA" sz="1800" dirty="0">
              <a:latin typeface="Calibri" panose="020F0502020204030204" pitchFamily="34" charset="0"/>
              <a:ea typeface="Times New Roman" panose="02020603050405020304" pitchFamily="18" charset="0"/>
            </a:endParaRPr>
          </a:p>
          <a:p>
            <a:endParaRPr lang="en-US" sz="1800" dirty="0">
              <a:effectLst/>
              <a:latin typeface="Calibri" panose="020F0502020204030204" pitchFamily="34" charset="0"/>
              <a:ea typeface="Times New Roman" panose="02020603050405020304" pitchFamily="18" charset="0"/>
            </a:endParaRPr>
          </a:p>
        </p:txBody>
      </p:sp>
      <p:sp>
        <p:nvSpPr>
          <p:cNvPr id="2" name="Titre 1">
            <a:extLst>
              <a:ext uri="{FF2B5EF4-FFF2-40B4-BE49-F238E27FC236}">
                <a16:creationId xmlns:a16="http://schemas.microsoft.com/office/drawing/2014/main" id="{D27167BB-A7F2-C39C-674E-8380FDC0E2ED}"/>
              </a:ext>
            </a:extLst>
          </p:cNvPr>
          <p:cNvSpPr>
            <a:spLocks noGrp="1"/>
          </p:cNvSpPr>
          <p:nvPr>
            <p:ph type="title"/>
            <p:custDataLst>
              <p:tags r:id="rId6"/>
            </p:custDataLst>
          </p:nvPr>
        </p:nvSpPr>
        <p:spPr>
          <a:xfrm>
            <a:off x="2596089" y="0"/>
            <a:ext cx="7871886" cy="768869"/>
          </a:xfrm>
        </p:spPr>
        <p:txBody>
          <a:bodyPr>
            <a:normAutofit/>
          </a:bodyPr>
          <a:lstStyle/>
          <a:p>
            <a:r>
              <a:rPr lang="fr-CA" dirty="0">
                <a:solidFill>
                  <a:schemeClr val="bg2">
                    <a:lumMod val="50000"/>
                  </a:schemeClr>
                </a:solidFill>
              </a:rPr>
              <a:t>Collaboration entre organismes </a:t>
            </a:r>
          </a:p>
        </p:txBody>
      </p:sp>
      <p:sp>
        <p:nvSpPr>
          <p:cNvPr id="7" name="Espace réservé du contenu 7">
            <a:extLst>
              <a:ext uri="{FF2B5EF4-FFF2-40B4-BE49-F238E27FC236}">
                <a16:creationId xmlns:a16="http://schemas.microsoft.com/office/drawing/2014/main" id="{ECC669A0-4018-C2FD-FB4B-6625101AC5D6}"/>
              </a:ext>
            </a:extLst>
          </p:cNvPr>
          <p:cNvSpPr txBox="1">
            <a:spLocks/>
          </p:cNvSpPr>
          <p:nvPr>
            <p:custDataLst>
              <p:tags r:id="rId7"/>
            </p:custDataLst>
          </p:nvPr>
        </p:nvSpPr>
        <p:spPr>
          <a:xfrm>
            <a:off x="1234014" y="1253018"/>
            <a:ext cx="1381125" cy="44278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r>
              <a:rPr lang="fr-CA" sz="1800" dirty="0">
                <a:solidFill>
                  <a:schemeClr val="bg2">
                    <a:lumMod val="50000"/>
                  </a:schemeClr>
                </a:solidFill>
                <a:latin typeface="Calibri" panose="020F0502020204030204" pitchFamily="34" charset="0"/>
                <a:ea typeface="Times New Roman" panose="02020603050405020304" pitchFamily="18" charset="0"/>
              </a:rPr>
              <a:t>Équipe </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sp>
        <p:nvSpPr>
          <p:cNvPr id="16" name="Espace réservé du contenu 7">
            <a:extLst>
              <a:ext uri="{FF2B5EF4-FFF2-40B4-BE49-F238E27FC236}">
                <a16:creationId xmlns:a16="http://schemas.microsoft.com/office/drawing/2014/main" id="{0872A100-153F-543B-4DED-130DF34FB4E2}"/>
              </a:ext>
            </a:extLst>
          </p:cNvPr>
          <p:cNvSpPr txBox="1">
            <a:spLocks/>
          </p:cNvSpPr>
          <p:nvPr>
            <p:custDataLst>
              <p:tags r:id="rId8"/>
            </p:custDataLst>
          </p:nvPr>
        </p:nvSpPr>
        <p:spPr>
          <a:xfrm>
            <a:off x="3078560" y="4942923"/>
            <a:ext cx="1553975" cy="64435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1200" b="1" dirty="0">
                <a:solidFill>
                  <a:schemeClr val="bg2">
                    <a:lumMod val="50000"/>
                  </a:schemeClr>
                </a:solidFill>
                <a:latin typeface="Calibri" panose="020F0502020204030204" pitchFamily="34" charset="0"/>
                <a:ea typeface="Times New Roman" panose="02020603050405020304" pitchFamily="18" charset="0"/>
              </a:rPr>
              <a:t>Rihab Saadouni</a:t>
            </a:r>
          </a:p>
          <a:p>
            <a:pPr marL="0" indent="0">
              <a:spcBef>
                <a:spcPts val="0"/>
              </a:spcBef>
              <a:buFont typeface="Arial" panose="020B0604020202020204" pitchFamily="34" charset="0"/>
              <a:buNone/>
            </a:pPr>
            <a:r>
              <a:rPr lang="fr-CA" sz="1200" dirty="0">
                <a:solidFill>
                  <a:schemeClr val="accent4">
                    <a:lumMod val="75000"/>
                  </a:schemeClr>
                </a:solidFill>
                <a:latin typeface="Calibri" panose="020F0502020204030204" pitchFamily="34" charset="0"/>
                <a:ea typeface="Times New Roman" panose="02020603050405020304" pitchFamily="18" charset="0"/>
              </a:rPr>
              <a:t>Chargée de projets </a:t>
            </a:r>
          </a:p>
          <a:p>
            <a:pPr marL="0" indent="0">
              <a:spcBef>
                <a:spcPts val="0"/>
              </a:spcBef>
              <a:buFont typeface="Arial" panose="020B0604020202020204" pitchFamily="34" charset="0"/>
              <a:buNone/>
            </a:pPr>
            <a:r>
              <a:rPr lang="fr-CA" sz="1200" dirty="0">
                <a:solidFill>
                  <a:schemeClr val="accent4">
                    <a:lumMod val="75000"/>
                  </a:schemeClr>
                </a:solidFill>
                <a:latin typeface="Calibri" panose="020F0502020204030204" pitchFamily="34" charset="0"/>
                <a:ea typeface="Times New Roman" panose="02020603050405020304" pitchFamily="18" charset="0"/>
              </a:rPr>
              <a:t>en environnement </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sp>
        <p:nvSpPr>
          <p:cNvPr id="19" name="Espace réservé du contenu 7">
            <a:extLst>
              <a:ext uri="{FF2B5EF4-FFF2-40B4-BE49-F238E27FC236}">
                <a16:creationId xmlns:a16="http://schemas.microsoft.com/office/drawing/2014/main" id="{4513EA0F-A777-B298-2C78-966F979DD9CA}"/>
              </a:ext>
            </a:extLst>
          </p:cNvPr>
          <p:cNvSpPr txBox="1">
            <a:spLocks/>
          </p:cNvSpPr>
          <p:nvPr>
            <p:custDataLst>
              <p:tags r:id="rId9"/>
            </p:custDataLst>
          </p:nvPr>
        </p:nvSpPr>
        <p:spPr>
          <a:xfrm>
            <a:off x="2978942" y="2521084"/>
            <a:ext cx="1884214" cy="64435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1200" b="1" dirty="0">
                <a:solidFill>
                  <a:schemeClr val="bg2">
                    <a:lumMod val="50000"/>
                  </a:schemeClr>
                </a:solidFill>
                <a:latin typeface="Calibri" panose="020F0502020204030204" pitchFamily="34" charset="0"/>
                <a:ea typeface="Times New Roman" panose="02020603050405020304" pitchFamily="18" charset="0"/>
              </a:rPr>
              <a:t>Geneviève Audet</a:t>
            </a:r>
          </a:p>
          <a:p>
            <a:pPr marL="0" indent="0">
              <a:spcBef>
                <a:spcPts val="0"/>
              </a:spcBef>
              <a:buFont typeface="Arial" panose="020B0604020202020204" pitchFamily="34" charset="0"/>
              <a:buNone/>
            </a:pPr>
            <a:r>
              <a:rPr lang="fr-CA" sz="1200" dirty="0">
                <a:solidFill>
                  <a:schemeClr val="accent4">
                    <a:lumMod val="75000"/>
                  </a:schemeClr>
                </a:solidFill>
                <a:latin typeface="Calibri" panose="020F0502020204030204" pitchFamily="34" charset="0"/>
                <a:ea typeface="Times New Roman" panose="02020603050405020304" pitchFamily="18" charset="0"/>
              </a:rPr>
              <a:t>Directrice générale</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pic>
        <p:nvPicPr>
          <p:cNvPr id="21" name="Image 20" descr="Une image contenant Visage humain, personne, habits, sourire&#10;&#10;Le contenu généré par l’IA peut être incorrect.">
            <a:extLst>
              <a:ext uri="{FF2B5EF4-FFF2-40B4-BE49-F238E27FC236}">
                <a16:creationId xmlns:a16="http://schemas.microsoft.com/office/drawing/2014/main" id="{4D9D4143-87C7-039E-F2B0-DD7B9FE49963}"/>
              </a:ext>
            </a:extLst>
          </p:cNvPr>
          <p:cNvPicPr>
            <a:picLocks noChangeAspect="1"/>
          </p:cNvPicPr>
          <p:nvPr>
            <p:custDataLst>
              <p:tags r:id="rId10"/>
            </p:custDataLst>
          </p:nvPr>
        </p:nvPicPr>
        <p:blipFill>
          <a:blip r:embed="rId29">
            <a:extLst>
              <a:ext uri="{28A0092B-C50C-407E-A947-70E740481C1C}">
                <a14:useLocalDpi xmlns:a14="http://schemas.microsoft.com/office/drawing/2010/main" val="0"/>
              </a:ext>
            </a:extLst>
          </a:blip>
          <a:stretch>
            <a:fillRect/>
          </a:stretch>
        </p:blipFill>
        <p:spPr>
          <a:xfrm>
            <a:off x="2915062" y="734812"/>
            <a:ext cx="1738587" cy="1738587"/>
          </a:xfrm>
          <a:prstGeom prst="rect">
            <a:avLst/>
          </a:prstGeom>
          <a:ln>
            <a:noFill/>
          </a:ln>
          <a:effectLst>
            <a:softEdge rad="112500"/>
          </a:effectLst>
        </p:spPr>
      </p:pic>
      <p:sp>
        <p:nvSpPr>
          <p:cNvPr id="22" name="Espace réservé du contenu 7">
            <a:extLst>
              <a:ext uri="{FF2B5EF4-FFF2-40B4-BE49-F238E27FC236}">
                <a16:creationId xmlns:a16="http://schemas.microsoft.com/office/drawing/2014/main" id="{E609785A-CEAF-11AE-B5B5-B2899AEC4584}"/>
              </a:ext>
            </a:extLst>
          </p:cNvPr>
          <p:cNvSpPr txBox="1">
            <a:spLocks/>
          </p:cNvSpPr>
          <p:nvPr>
            <p:custDataLst>
              <p:tags r:id="rId11"/>
            </p:custDataLst>
          </p:nvPr>
        </p:nvSpPr>
        <p:spPr>
          <a:xfrm>
            <a:off x="5215126" y="2499184"/>
            <a:ext cx="2241424" cy="64435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1200" b="1" dirty="0">
                <a:solidFill>
                  <a:schemeClr val="bg2">
                    <a:lumMod val="50000"/>
                  </a:schemeClr>
                </a:solidFill>
                <a:latin typeface="Calibri" panose="020F0502020204030204" pitchFamily="34" charset="0"/>
                <a:ea typeface="Times New Roman" panose="02020603050405020304" pitchFamily="18" charset="0"/>
              </a:rPr>
              <a:t>Marie-Claudette Lapointe</a:t>
            </a:r>
          </a:p>
          <a:p>
            <a:pPr marL="0" indent="0">
              <a:spcBef>
                <a:spcPts val="0"/>
              </a:spcBef>
              <a:buFont typeface="Arial" panose="020B0604020202020204" pitchFamily="34" charset="0"/>
              <a:buNone/>
            </a:pPr>
            <a:r>
              <a:rPr lang="fr-CA" sz="1200" dirty="0">
                <a:solidFill>
                  <a:schemeClr val="accent4">
                    <a:lumMod val="75000"/>
                  </a:schemeClr>
                </a:solidFill>
                <a:latin typeface="Calibri" panose="020F0502020204030204" pitchFamily="34" charset="0"/>
                <a:ea typeface="Times New Roman" panose="02020603050405020304" pitchFamily="18" charset="0"/>
              </a:rPr>
              <a:t>Adjointe administrative</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pic>
        <p:nvPicPr>
          <p:cNvPr id="24" name="Image 23" descr="Une image contenant Visage humain, personne, sourire, habits&#10;&#10;Le contenu généré par l’IA peut être incorrect.">
            <a:extLst>
              <a:ext uri="{FF2B5EF4-FFF2-40B4-BE49-F238E27FC236}">
                <a16:creationId xmlns:a16="http://schemas.microsoft.com/office/drawing/2014/main" id="{67720A72-AE21-DAA6-1759-F9A84A237516}"/>
              </a:ext>
            </a:extLst>
          </p:cNvPr>
          <p:cNvPicPr>
            <a:picLocks noChangeAspect="1"/>
          </p:cNvPicPr>
          <p:nvPr>
            <p:custDataLst>
              <p:tags r:id="rId12"/>
            </p:custDataLst>
          </p:nvPr>
        </p:nvPicPr>
        <p:blipFill>
          <a:blip r:embed="rId30">
            <a:extLst>
              <a:ext uri="{28A0092B-C50C-407E-A947-70E740481C1C}">
                <a14:useLocalDpi xmlns:a14="http://schemas.microsoft.com/office/drawing/2010/main" val="0"/>
              </a:ext>
            </a:extLst>
          </a:blip>
          <a:stretch>
            <a:fillRect/>
          </a:stretch>
        </p:blipFill>
        <p:spPr>
          <a:xfrm>
            <a:off x="5260440" y="734812"/>
            <a:ext cx="1738587" cy="1738587"/>
          </a:xfrm>
          <a:prstGeom prst="rect">
            <a:avLst/>
          </a:prstGeom>
          <a:ln>
            <a:noFill/>
          </a:ln>
          <a:effectLst>
            <a:softEdge rad="112500"/>
          </a:effectLst>
        </p:spPr>
      </p:pic>
      <p:pic>
        <p:nvPicPr>
          <p:cNvPr id="26" name="Image 25" descr="Une image contenant Visage humain, personne, habits, verres&#10;&#10;Le contenu généré par l’IA peut être incorrect.">
            <a:extLst>
              <a:ext uri="{FF2B5EF4-FFF2-40B4-BE49-F238E27FC236}">
                <a16:creationId xmlns:a16="http://schemas.microsoft.com/office/drawing/2014/main" id="{914FAED5-3325-21FD-DE0A-D91B63C69A47}"/>
              </a:ext>
            </a:extLst>
          </p:cNvPr>
          <p:cNvPicPr>
            <a:picLocks noChangeAspect="1"/>
          </p:cNvPicPr>
          <p:nvPr>
            <p:custDataLst>
              <p:tags r:id="rId13"/>
            </p:custDataLst>
          </p:nvPr>
        </p:nvPicPr>
        <p:blipFill>
          <a:blip r:embed="rId31">
            <a:extLst>
              <a:ext uri="{28A0092B-C50C-407E-A947-70E740481C1C}">
                <a14:useLocalDpi xmlns:a14="http://schemas.microsoft.com/office/drawing/2010/main" val="0"/>
              </a:ext>
            </a:extLst>
          </a:blip>
          <a:stretch>
            <a:fillRect/>
          </a:stretch>
        </p:blipFill>
        <p:spPr>
          <a:xfrm>
            <a:off x="7716030" y="716621"/>
            <a:ext cx="1831299" cy="1831299"/>
          </a:xfrm>
          <a:prstGeom prst="rect">
            <a:avLst/>
          </a:prstGeom>
          <a:ln>
            <a:noFill/>
          </a:ln>
          <a:effectLst>
            <a:softEdge rad="112500"/>
          </a:effectLst>
        </p:spPr>
      </p:pic>
      <p:sp>
        <p:nvSpPr>
          <p:cNvPr id="27" name="Espace réservé du contenu 7">
            <a:extLst>
              <a:ext uri="{FF2B5EF4-FFF2-40B4-BE49-F238E27FC236}">
                <a16:creationId xmlns:a16="http://schemas.microsoft.com/office/drawing/2014/main" id="{738BE6F4-0488-07B5-8761-BBBE717132B6}"/>
              </a:ext>
            </a:extLst>
          </p:cNvPr>
          <p:cNvSpPr txBox="1">
            <a:spLocks/>
          </p:cNvSpPr>
          <p:nvPr>
            <p:custDataLst>
              <p:tags r:id="rId14"/>
            </p:custDataLst>
          </p:nvPr>
        </p:nvSpPr>
        <p:spPr>
          <a:xfrm>
            <a:off x="7958688" y="2521085"/>
            <a:ext cx="2241424" cy="64435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1200" b="1" dirty="0">
                <a:solidFill>
                  <a:schemeClr val="bg2">
                    <a:lumMod val="50000"/>
                  </a:schemeClr>
                </a:solidFill>
                <a:latin typeface="Calibri" panose="020F0502020204030204" pitchFamily="34" charset="0"/>
                <a:ea typeface="Times New Roman" panose="02020603050405020304" pitchFamily="18" charset="0"/>
              </a:rPr>
              <a:t>Christophe Gravel</a:t>
            </a:r>
          </a:p>
          <a:p>
            <a:pPr marL="0" indent="0">
              <a:spcBef>
                <a:spcPts val="0"/>
              </a:spcBef>
              <a:buFont typeface="Arial" panose="020B0604020202020204" pitchFamily="34" charset="0"/>
              <a:buNone/>
            </a:pPr>
            <a:r>
              <a:rPr lang="fr-CA" sz="1200" dirty="0">
                <a:solidFill>
                  <a:schemeClr val="accent4">
                    <a:lumMod val="75000"/>
                  </a:schemeClr>
                </a:solidFill>
                <a:latin typeface="Calibri" panose="020F0502020204030204" pitchFamily="34" charset="0"/>
                <a:ea typeface="Times New Roman" panose="02020603050405020304" pitchFamily="18" charset="0"/>
              </a:rPr>
              <a:t>Chargé de projets </a:t>
            </a:r>
          </a:p>
          <a:p>
            <a:pPr marL="0" indent="0">
              <a:spcBef>
                <a:spcPts val="0"/>
              </a:spcBef>
              <a:buFont typeface="Arial" panose="020B0604020202020204" pitchFamily="34" charset="0"/>
              <a:buNone/>
            </a:pPr>
            <a:r>
              <a:rPr lang="fr-CA" sz="1200" dirty="0">
                <a:solidFill>
                  <a:schemeClr val="accent4">
                    <a:lumMod val="75000"/>
                  </a:schemeClr>
                </a:solidFill>
                <a:latin typeface="Calibri" panose="020F0502020204030204" pitchFamily="34" charset="0"/>
                <a:ea typeface="Times New Roman" panose="02020603050405020304" pitchFamily="18" charset="0"/>
              </a:rPr>
              <a:t>en aménagement du territoire</a:t>
            </a:r>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pic>
        <p:nvPicPr>
          <p:cNvPr id="32" name="Image 31" descr="Une image contenant Visage humain, personne, habits, sourire&#10;&#10;Le contenu généré par l’IA peut être incorrect.">
            <a:extLst>
              <a:ext uri="{FF2B5EF4-FFF2-40B4-BE49-F238E27FC236}">
                <a16:creationId xmlns:a16="http://schemas.microsoft.com/office/drawing/2014/main" id="{48BA2196-184E-C7F3-E197-2075D1CAAE82}"/>
              </a:ext>
            </a:extLst>
          </p:cNvPr>
          <p:cNvPicPr>
            <a:picLocks noChangeAspect="1"/>
          </p:cNvPicPr>
          <p:nvPr>
            <p:custDataLst>
              <p:tags r:id="rId15"/>
            </p:custDataLst>
          </p:nvPr>
        </p:nvPicPr>
        <p:blipFill>
          <a:blip r:embed="rId32"/>
          <a:stretch>
            <a:fillRect/>
          </a:stretch>
        </p:blipFill>
        <p:spPr>
          <a:xfrm>
            <a:off x="2848410" y="3133533"/>
            <a:ext cx="1784125" cy="1784125"/>
          </a:xfrm>
          <a:prstGeom prst="rect">
            <a:avLst/>
          </a:prstGeom>
          <a:ln>
            <a:noFill/>
          </a:ln>
          <a:effectLst>
            <a:softEdge rad="112500"/>
          </a:effectLst>
        </p:spPr>
      </p:pic>
      <p:pic>
        <p:nvPicPr>
          <p:cNvPr id="34" name="Image 33" descr="Une image contenant personne, Visage humain, habits, sourire&#10;&#10;Le contenu généré par l’IA peut être incorrect.">
            <a:extLst>
              <a:ext uri="{FF2B5EF4-FFF2-40B4-BE49-F238E27FC236}">
                <a16:creationId xmlns:a16="http://schemas.microsoft.com/office/drawing/2014/main" id="{1C6D6C91-C0EE-0C98-30F3-544E786E3727}"/>
              </a:ext>
            </a:extLst>
          </p:cNvPr>
          <p:cNvPicPr>
            <a:picLocks noChangeAspect="1"/>
          </p:cNvPicPr>
          <p:nvPr>
            <p:custDataLst>
              <p:tags r:id="rId16"/>
            </p:custDataLst>
          </p:nvPr>
        </p:nvPicPr>
        <p:blipFill>
          <a:blip r:embed="rId33">
            <a:extLst>
              <a:ext uri="{28A0092B-C50C-407E-A947-70E740481C1C}">
                <a14:useLocalDpi xmlns:a14="http://schemas.microsoft.com/office/drawing/2010/main" val="0"/>
              </a:ext>
            </a:extLst>
          </a:blip>
          <a:stretch>
            <a:fillRect/>
          </a:stretch>
        </p:blipFill>
        <p:spPr>
          <a:xfrm>
            <a:off x="547201" y="2266148"/>
            <a:ext cx="1815862" cy="1815862"/>
          </a:xfrm>
          <a:prstGeom prst="rect">
            <a:avLst/>
          </a:prstGeom>
          <a:ln>
            <a:noFill/>
          </a:ln>
          <a:effectLst>
            <a:softEdge rad="112500"/>
          </a:effectLst>
        </p:spPr>
      </p:pic>
      <p:sp>
        <p:nvSpPr>
          <p:cNvPr id="35" name="Espace réservé du contenu 7">
            <a:extLst>
              <a:ext uri="{FF2B5EF4-FFF2-40B4-BE49-F238E27FC236}">
                <a16:creationId xmlns:a16="http://schemas.microsoft.com/office/drawing/2014/main" id="{9DB5CB22-F269-DE67-D27A-6CDC7289FFFB}"/>
              </a:ext>
            </a:extLst>
          </p:cNvPr>
          <p:cNvSpPr txBox="1">
            <a:spLocks/>
          </p:cNvSpPr>
          <p:nvPr>
            <p:custDataLst>
              <p:tags r:id="rId17"/>
            </p:custDataLst>
          </p:nvPr>
        </p:nvSpPr>
        <p:spPr>
          <a:xfrm>
            <a:off x="611761" y="4054933"/>
            <a:ext cx="2027301" cy="64435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1200" b="1" dirty="0">
                <a:solidFill>
                  <a:schemeClr val="bg2">
                    <a:lumMod val="50000"/>
                  </a:schemeClr>
                </a:solidFill>
                <a:latin typeface="Calibri" panose="020F0502020204030204" pitchFamily="34" charset="0"/>
                <a:ea typeface="Times New Roman" panose="02020603050405020304" pitchFamily="18" charset="0"/>
              </a:rPr>
              <a:t>Priscille Ahossi</a:t>
            </a:r>
          </a:p>
          <a:p>
            <a:pPr marL="0" indent="0">
              <a:spcBef>
                <a:spcPts val="0"/>
              </a:spcBef>
              <a:buFont typeface="Arial" panose="020B0604020202020204" pitchFamily="34" charset="0"/>
              <a:buNone/>
            </a:pPr>
            <a:r>
              <a:rPr lang="fr-CA" sz="1200" dirty="0">
                <a:solidFill>
                  <a:schemeClr val="accent4">
                    <a:lumMod val="75000"/>
                  </a:schemeClr>
                </a:solidFill>
                <a:latin typeface="Calibri" panose="020F0502020204030204" pitchFamily="34" charset="0"/>
                <a:ea typeface="Times New Roman" panose="02020603050405020304" pitchFamily="18" charset="0"/>
              </a:rPr>
              <a:t>Chargée de projet du PDE </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pic>
        <p:nvPicPr>
          <p:cNvPr id="37" name="Image 36">
            <a:extLst>
              <a:ext uri="{FF2B5EF4-FFF2-40B4-BE49-F238E27FC236}">
                <a16:creationId xmlns:a16="http://schemas.microsoft.com/office/drawing/2014/main" id="{16C8CC89-B805-568B-09F2-993F8402B6D7}"/>
              </a:ext>
            </a:extLst>
          </p:cNvPr>
          <p:cNvPicPr>
            <a:picLocks noChangeAspect="1"/>
          </p:cNvPicPr>
          <p:nvPr>
            <p:custDataLst>
              <p:tags r:id="rId18"/>
            </p:custDataLst>
          </p:nvPr>
        </p:nvPicPr>
        <p:blipFill>
          <a:blip r:embed="rId34"/>
          <a:stretch>
            <a:fillRect/>
          </a:stretch>
        </p:blipFill>
        <p:spPr>
          <a:xfrm>
            <a:off x="5170033" y="3208211"/>
            <a:ext cx="1828994" cy="1828994"/>
          </a:xfrm>
          <a:prstGeom prst="rect">
            <a:avLst/>
          </a:prstGeom>
          <a:ln>
            <a:noFill/>
          </a:ln>
          <a:effectLst>
            <a:softEdge rad="112500"/>
          </a:effectLst>
        </p:spPr>
      </p:pic>
      <p:sp>
        <p:nvSpPr>
          <p:cNvPr id="39" name="Espace réservé du contenu 7">
            <a:extLst>
              <a:ext uri="{FF2B5EF4-FFF2-40B4-BE49-F238E27FC236}">
                <a16:creationId xmlns:a16="http://schemas.microsoft.com/office/drawing/2014/main" id="{3750639E-D18D-54E9-6CDF-BBB99601D5DB}"/>
              </a:ext>
            </a:extLst>
          </p:cNvPr>
          <p:cNvSpPr txBox="1">
            <a:spLocks/>
          </p:cNvSpPr>
          <p:nvPr>
            <p:custDataLst>
              <p:tags r:id="rId19"/>
            </p:custDataLst>
          </p:nvPr>
        </p:nvSpPr>
        <p:spPr>
          <a:xfrm>
            <a:off x="5448763" y="4981064"/>
            <a:ext cx="1774149" cy="64435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1200" b="1" dirty="0">
                <a:solidFill>
                  <a:schemeClr val="bg2">
                    <a:lumMod val="50000"/>
                  </a:schemeClr>
                </a:solidFill>
                <a:latin typeface="Calibri" panose="020F0502020204030204" pitchFamily="34" charset="0"/>
                <a:ea typeface="Times New Roman" panose="02020603050405020304" pitchFamily="18" charset="0"/>
              </a:rPr>
              <a:t>Wael </a:t>
            </a:r>
            <a:r>
              <a:rPr lang="fr-CA" sz="1200" b="1" dirty="0" err="1">
                <a:solidFill>
                  <a:schemeClr val="bg2">
                    <a:lumMod val="50000"/>
                  </a:schemeClr>
                </a:solidFill>
                <a:latin typeface="Calibri" panose="020F0502020204030204" pitchFamily="34" charset="0"/>
                <a:ea typeface="Times New Roman" panose="02020603050405020304" pitchFamily="18" charset="0"/>
              </a:rPr>
              <a:t>Hadded</a:t>
            </a:r>
            <a:endParaRPr lang="fr-CA" sz="1200" b="1" dirty="0">
              <a:solidFill>
                <a:schemeClr val="bg2">
                  <a:lumMod val="50000"/>
                </a:schemeClr>
              </a:solidFill>
              <a:latin typeface="Calibri" panose="020F0502020204030204" pitchFamily="34" charset="0"/>
              <a:ea typeface="Times New Roman" panose="02020603050405020304" pitchFamily="18" charset="0"/>
            </a:endParaRPr>
          </a:p>
          <a:p>
            <a:pPr marL="0" indent="0">
              <a:spcBef>
                <a:spcPts val="0"/>
              </a:spcBef>
              <a:buFont typeface="Arial" panose="020B0604020202020204" pitchFamily="34" charset="0"/>
              <a:buNone/>
            </a:pPr>
            <a:r>
              <a:rPr lang="fr-CA" sz="1200" dirty="0">
                <a:solidFill>
                  <a:schemeClr val="accent4">
                    <a:lumMod val="75000"/>
                  </a:schemeClr>
                </a:solidFill>
                <a:latin typeface="Calibri" panose="020F0502020204030204" pitchFamily="34" charset="0"/>
                <a:ea typeface="Times New Roman" panose="02020603050405020304" pitchFamily="18" charset="0"/>
              </a:rPr>
              <a:t>Chargé de projets </a:t>
            </a:r>
          </a:p>
          <a:p>
            <a:pPr marL="0" indent="0">
              <a:spcBef>
                <a:spcPts val="0"/>
              </a:spcBef>
              <a:buFont typeface="Arial" panose="020B0604020202020204" pitchFamily="34" charset="0"/>
              <a:buNone/>
            </a:pPr>
            <a:r>
              <a:rPr lang="fr-CA" sz="1200" dirty="0">
                <a:solidFill>
                  <a:schemeClr val="accent4">
                    <a:lumMod val="75000"/>
                  </a:schemeClr>
                </a:solidFill>
                <a:latin typeface="Calibri" panose="020F0502020204030204" pitchFamily="34" charset="0"/>
                <a:ea typeface="Times New Roman" panose="02020603050405020304" pitchFamily="18" charset="0"/>
              </a:rPr>
              <a:t>en agroenvironnement </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pic>
        <p:nvPicPr>
          <p:cNvPr id="43" name="Image 42">
            <a:extLst>
              <a:ext uri="{FF2B5EF4-FFF2-40B4-BE49-F238E27FC236}">
                <a16:creationId xmlns:a16="http://schemas.microsoft.com/office/drawing/2014/main" id="{B7E3EB49-8F87-3CDC-672F-7F247A9EE2FE}"/>
              </a:ext>
            </a:extLst>
          </p:cNvPr>
          <p:cNvPicPr>
            <a:picLocks noChangeAspect="1"/>
          </p:cNvPicPr>
          <p:nvPr>
            <p:custDataLst>
              <p:tags r:id="rId20"/>
            </p:custDataLst>
          </p:nvPr>
        </p:nvPicPr>
        <p:blipFill>
          <a:blip r:embed="rId35">
            <a:extLst>
              <a:ext uri="{28A0092B-C50C-407E-A947-70E740481C1C}">
                <a14:useLocalDpi xmlns:a14="http://schemas.microsoft.com/office/drawing/2010/main" val="0"/>
              </a:ext>
            </a:extLst>
          </a:blip>
          <a:stretch>
            <a:fillRect/>
          </a:stretch>
        </p:blipFill>
        <p:spPr>
          <a:xfrm>
            <a:off x="7808520" y="3132662"/>
            <a:ext cx="1828994" cy="1828994"/>
          </a:xfrm>
          <a:prstGeom prst="rect">
            <a:avLst/>
          </a:prstGeom>
          <a:ln>
            <a:noFill/>
          </a:ln>
          <a:effectLst>
            <a:softEdge rad="112500"/>
          </a:effectLst>
        </p:spPr>
      </p:pic>
      <p:pic>
        <p:nvPicPr>
          <p:cNvPr id="45" name="Image 44">
            <a:extLst>
              <a:ext uri="{FF2B5EF4-FFF2-40B4-BE49-F238E27FC236}">
                <a16:creationId xmlns:a16="http://schemas.microsoft.com/office/drawing/2014/main" id="{728120A7-753F-5F9F-A8B5-30A4E1EFCFBB}"/>
              </a:ext>
            </a:extLst>
          </p:cNvPr>
          <p:cNvPicPr>
            <a:picLocks noChangeAspect="1"/>
          </p:cNvPicPr>
          <p:nvPr>
            <p:custDataLst>
              <p:tags r:id="rId21"/>
            </p:custDataLst>
          </p:nvPr>
        </p:nvPicPr>
        <p:blipFill>
          <a:blip r:embed="rId36">
            <a:extLst>
              <a:ext uri="{28A0092B-C50C-407E-A947-70E740481C1C}">
                <a14:useLocalDpi xmlns:a14="http://schemas.microsoft.com/office/drawing/2010/main" val="0"/>
              </a:ext>
            </a:extLst>
          </a:blip>
          <a:stretch>
            <a:fillRect/>
          </a:stretch>
        </p:blipFill>
        <p:spPr>
          <a:xfrm>
            <a:off x="10371820" y="2266148"/>
            <a:ext cx="1784125" cy="1784125"/>
          </a:xfrm>
          <a:prstGeom prst="rect">
            <a:avLst/>
          </a:prstGeom>
          <a:ln>
            <a:noFill/>
          </a:ln>
          <a:effectLst>
            <a:softEdge rad="112500"/>
          </a:effectLst>
        </p:spPr>
      </p:pic>
      <p:sp>
        <p:nvSpPr>
          <p:cNvPr id="46" name="Espace réservé du contenu 7">
            <a:extLst>
              <a:ext uri="{FF2B5EF4-FFF2-40B4-BE49-F238E27FC236}">
                <a16:creationId xmlns:a16="http://schemas.microsoft.com/office/drawing/2014/main" id="{96FCEFC1-D22C-36F6-EA8A-0564D906560B}"/>
              </a:ext>
            </a:extLst>
          </p:cNvPr>
          <p:cNvSpPr txBox="1">
            <a:spLocks/>
          </p:cNvSpPr>
          <p:nvPr>
            <p:custDataLst>
              <p:tags r:id="rId22"/>
            </p:custDataLst>
          </p:nvPr>
        </p:nvSpPr>
        <p:spPr>
          <a:xfrm>
            <a:off x="10486894" y="4054933"/>
            <a:ext cx="1553975" cy="64435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1200" b="1" dirty="0">
                <a:solidFill>
                  <a:schemeClr val="bg2">
                    <a:lumMod val="50000"/>
                  </a:schemeClr>
                </a:solidFill>
                <a:latin typeface="Calibri" panose="020F0502020204030204" pitchFamily="34" charset="0"/>
                <a:ea typeface="Times New Roman" panose="02020603050405020304" pitchFamily="18" charset="0"/>
              </a:rPr>
              <a:t>Alexandre </a:t>
            </a:r>
            <a:r>
              <a:rPr lang="fr-CA" sz="1200" b="1" dirty="0" err="1">
                <a:solidFill>
                  <a:schemeClr val="bg2">
                    <a:lumMod val="50000"/>
                  </a:schemeClr>
                </a:solidFill>
                <a:latin typeface="Calibri" panose="020F0502020204030204" pitchFamily="34" charset="0"/>
                <a:ea typeface="Times New Roman" panose="02020603050405020304" pitchFamily="18" charset="0"/>
              </a:rPr>
              <a:t>michaud</a:t>
            </a:r>
            <a:endParaRPr lang="fr-CA" sz="1200" b="1" dirty="0">
              <a:solidFill>
                <a:schemeClr val="bg2">
                  <a:lumMod val="50000"/>
                </a:schemeClr>
              </a:solidFill>
              <a:latin typeface="Calibri" panose="020F0502020204030204" pitchFamily="34" charset="0"/>
              <a:ea typeface="Times New Roman" panose="02020603050405020304" pitchFamily="18" charset="0"/>
            </a:endParaRPr>
          </a:p>
          <a:p>
            <a:pPr marL="0" indent="0">
              <a:spcBef>
                <a:spcPts val="0"/>
              </a:spcBef>
              <a:buFont typeface="Arial" panose="020B0604020202020204" pitchFamily="34" charset="0"/>
              <a:buNone/>
            </a:pPr>
            <a:r>
              <a:rPr lang="fr-CA" sz="1200" dirty="0">
                <a:solidFill>
                  <a:schemeClr val="accent4">
                    <a:lumMod val="75000"/>
                  </a:schemeClr>
                </a:solidFill>
                <a:latin typeface="Calibri" panose="020F0502020204030204" pitchFamily="34" charset="0"/>
                <a:ea typeface="Times New Roman" panose="02020603050405020304" pitchFamily="18" charset="0"/>
              </a:rPr>
              <a:t>Chargé de projets </a:t>
            </a:r>
          </a:p>
          <a:p>
            <a:pPr marL="0" indent="0">
              <a:spcBef>
                <a:spcPts val="0"/>
              </a:spcBef>
              <a:buFont typeface="Arial" panose="020B0604020202020204" pitchFamily="34" charset="0"/>
              <a:buNone/>
            </a:pPr>
            <a:r>
              <a:rPr lang="fr-CA" sz="1200" dirty="0">
                <a:solidFill>
                  <a:schemeClr val="accent4">
                    <a:lumMod val="75000"/>
                  </a:schemeClr>
                </a:solidFill>
                <a:latin typeface="Calibri" panose="020F0502020204030204" pitchFamily="34" charset="0"/>
                <a:ea typeface="Times New Roman" panose="02020603050405020304" pitchFamily="18" charset="0"/>
              </a:rPr>
              <a:t>en environnement </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sp>
        <p:nvSpPr>
          <p:cNvPr id="47" name="Espace réservé du contenu 7">
            <a:extLst>
              <a:ext uri="{FF2B5EF4-FFF2-40B4-BE49-F238E27FC236}">
                <a16:creationId xmlns:a16="http://schemas.microsoft.com/office/drawing/2014/main" id="{ABB223F4-49C4-5A4A-4B0D-2160EA7B0256}"/>
              </a:ext>
            </a:extLst>
          </p:cNvPr>
          <p:cNvSpPr txBox="1">
            <a:spLocks/>
          </p:cNvSpPr>
          <p:nvPr>
            <p:custDataLst>
              <p:tags r:id="rId23"/>
            </p:custDataLst>
          </p:nvPr>
        </p:nvSpPr>
        <p:spPr>
          <a:xfrm>
            <a:off x="7763251" y="4942923"/>
            <a:ext cx="2027301" cy="64435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1200" b="1" dirty="0">
                <a:solidFill>
                  <a:schemeClr val="bg2">
                    <a:lumMod val="50000"/>
                  </a:schemeClr>
                </a:solidFill>
                <a:latin typeface="Calibri" panose="020F0502020204030204" pitchFamily="34" charset="0"/>
                <a:ea typeface="Times New Roman" panose="02020603050405020304" pitchFamily="18" charset="0"/>
              </a:rPr>
              <a:t>Laure-Anne Gervais</a:t>
            </a:r>
          </a:p>
          <a:p>
            <a:pPr marL="0" indent="0">
              <a:spcBef>
                <a:spcPts val="0"/>
              </a:spcBef>
              <a:buFont typeface="Arial" panose="020B0604020202020204" pitchFamily="34" charset="0"/>
              <a:buNone/>
            </a:pPr>
            <a:r>
              <a:rPr lang="fr-CA" sz="1200" dirty="0">
                <a:solidFill>
                  <a:schemeClr val="accent4">
                    <a:lumMod val="75000"/>
                  </a:schemeClr>
                </a:solidFill>
                <a:latin typeface="Calibri" panose="020F0502020204030204" pitchFamily="34" charset="0"/>
                <a:ea typeface="Times New Roman" panose="02020603050405020304" pitchFamily="18" charset="0"/>
              </a:rPr>
              <a:t>Agente de sensibilisation </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547524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B569F-90AD-6E11-98AF-566A2579FE5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9379AB7-BDB6-51F7-FA1A-C8635A356B70}"/>
              </a:ext>
            </a:extLst>
          </p:cNvPr>
          <p:cNvSpPr>
            <a:spLocks noGrp="1"/>
          </p:cNvSpPr>
          <p:nvPr>
            <p:ph type="title"/>
            <p:custDataLst>
              <p:tags r:id="rId1"/>
            </p:custDataLst>
          </p:nvPr>
        </p:nvSpPr>
        <p:spPr>
          <a:xfrm>
            <a:off x="1209675" y="704850"/>
            <a:ext cx="7010400" cy="685800"/>
          </a:xfrm>
        </p:spPr>
        <p:txBody>
          <a:bodyPr>
            <a:noAutofit/>
          </a:bodyPr>
          <a:lstStyle/>
          <a:p>
            <a:pPr algn="l"/>
            <a:r>
              <a:rPr lang="fr-CA" sz="2800" b="0" i="0" u="none" strike="noStrike" baseline="0" dirty="0">
                <a:solidFill>
                  <a:schemeClr val="bg2">
                    <a:lumMod val="50000"/>
                  </a:schemeClr>
                </a:solidFill>
                <a:latin typeface="Calibri" panose="020F0502020204030204" pitchFamily="34" charset="0"/>
              </a:rPr>
              <a:t>inspection des installations sanitaires</a:t>
            </a:r>
            <a:endParaRPr lang="fr-CA" sz="2800" dirty="0">
              <a:solidFill>
                <a:schemeClr val="accent4">
                  <a:lumMod val="75000"/>
                </a:schemeClr>
              </a:solidFill>
            </a:endParaRPr>
          </a:p>
        </p:txBody>
      </p:sp>
      <p:pic>
        <p:nvPicPr>
          <p:cNvPr id="4" name="Image 3" descr="Une image contenant Police, logo, Graphique, texte&#10;&#10;Description générée automatiquement">
            <a:extLst>
              <a:ext uri="{FF2B5EF4-FFF2-40B4-BE49-F238E27FC236}">
                <a16:creationId xmlns:a16="http://schemas.microsoft.com/office/drawing/2014/main" id="{692938DF-06EB-5178-615C-3C1105B007A0}"/>
              </a:ext>
            </a:extLst>
          </p:cNvPr>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1738739" y="5650062"/>
            <a:ext cx="2737886" cy="1006173"/>
          </a:xfrm>
          <a:prstGeom prst="rect">
            <a:avLst/>
          </a:prstGeom>
        </p:spPr>
      </p:pic>
      <p:pic>
        <p:nvPicPr>
          <p:cNvPr id="5" name="Image 4" descr="Une image contenant texte, logo, Police, Graphique&#10;&#10;Le contenu généré par l’IA peut être incorrect.">
            <a:extLst>
              <a:ext uri="{FF2B5EF4-FFF2-40B4-BE49-F238E27FC236}">
                <a16:creationId xmlns:a16="http://schemas.microsoft.com/office/drawing/2014/main" id="{CB800F5F-7C39-4E27-C13E-7E815143FE42}"/>
              </a:ext>
            </a:extLst>
          </p:cNvPr>
          <p:cNvPicPr>
            <a:picLocks noChangeAspect="1"/>
          </p:cNvPicPr>
          <p:nvPr>
            <p:custDataLst>
              <p:tags r:id="rId3"/>
            </p:custDataLst>
          </p:nvPr>
        </p:nvPicPr>
        <p:blipFill>
          <a:blip r:embed="rId13">
            <a:extLst>
              <a:ext uri="{28A0092B-C50C-407E-A947-70E740481C1C}">
                <a14:useLocalDpi xmlns:a14="http://schemas.microsoft.com/office/drawing/2010/main" val="0"/>
              </a:ext>
            </a:extLst>
          </a:blip>
          <a:stretch>
            <a:fillRect/>
          </a:stretch>
        </p:blipFill>
        <p:spPr>
          <a:xfrm>
            <a:off x="147225" y="5540360"/>
            <a:ext cx="1164418" cy="1197345"/>
          </a:xfrm>
          <a:prstGeom prst="roundRect">
            <a:avLst>
              <a:gd name="adj" fmla="val 0"/>
            </a:avLst>
          </a:prstGeom>
          <a:ln w="82550" cap="sq">
            <a:noFill/>
            <a:miter lim="800000"/>
          </a:ln>
          <a:effectLst/>
        </p:spPr>
      </p:pic>
      <p:pic>
        <p:nvPicPr>
          <p:cNvPr id="6" name="Image 5" descr="Une image contenant texte, logo, drapeau&#10;&#10;Description générée automatiquement">
            <a:extLst>
              <a:ext uri="{FF2B5EF4-FFF2-40B4-BE49-F238E27FC236}">
                <a16:creationId xmlns:a16="http://schemas.microsoft.com/office/drawing/2014/main" id="{B0B027DD-3CFA-1C0B-7E0B-316EE73D7A6E}"/>
              </a:ext>
            </a:extLst>
          </p:cNvPr>
          <p:cNvPicPr>
            <a:picLocks noChangeAspect="1"/>
          </p:cNvPicPr>
          <p:nvPr>
            <p:custDataLst>
              <p:tags r:id="rId4"/>
            </p:custDataLst>
          </p:nvPr>
        </p:nvPicPr>
        <p:blipFill>
          <a:blip r:embed="rId14"/>
          <a:stretch>
            <a:fillRect/>
          </a:stretch>
        </p:blipFill>
        <p:spPr>
          <a:xfrm>
            <a:off x="4903721" y="5580055"/>
            <a:ext cx="949023" cy="1146189"/>
          </a:xfrm>
          <a:prstGeom prst="rect">
            <a:avLst/>
          </a:prstGeom>
        </p:spPr>
      </p:pic>
      <p:pic>
        <p:nvPicPr>
          <p:cNvPr id="7" name="Image 6" descr="Une image contenant texte, Police, Graphique, logo&#10;&#10;Description générée automatiquement">
            <a:extLst>
              <a:ext uri="{FF2B5EF4-FFF2-40B4-BE49-F238E27FC236}">
                <a16:creationId xmlns:a16="http://schemas.microsoft.com/office/drawing/2014/main" id="{3D8F703E-CEDF-3CDB-CCBC-06CE0979EFD6}"/>
              </a:ext>
            </a:extLst>
          </p:cNvPr>
          <p:cNvPicPr>
            <a:picLocks noChangeAspect="1"/>
          </p:cNvPicPr>
          <p:nvPr>
            <p:custDataLst>
              <p:tags r:id="rId5"/>
            </p:custDataLst>
          </p:nvPr>
        </p:nvPicPr>
        <p:blipFill>
          <a:blip r:embed="rId15"/>
          <a:stretch>
            <a:fillRect/>
          </a:stretch>
        </p:blipFill>
        <p:spPr>
          <a:xfrm>
            <a:off x="6339258" y="5554475"/>
            <a:ext cx="909314" cy="1197345"/>
          </a:xfrm>
          <a:prstGeom prst="rect">
            <a:avLst/>
          </a:prstGeom>
        </p:spPr>
      </p:pic>
      <p:sp>
        <p:nvSpPr>
          <p:cNvPr id="8" name="Titre 1">
            <a:extLst>
              <a:ext uri="{FF2B5EF4-FFF2-40B4-BE49-F238E27FC236}">
                <a16:creationId xmlns:a16="http://schemas.microsoft.com/office/drawing/2014/main" id="{E5738873-3FA8-61CD-F8A4-D1A9F44309B9}"/>
              </a:ext>
            </a:extLst>
          </p:cNvPr>
          <p:cNvSpPr txBox="1">
            <a:spLocks/>
          </p:cNvSpPr>
          <p:nvPr>
            <p:custDataLst>
              <p:tags r:id="rId6"/>
            </p:custDataLst>
          </p:nvPr>
        </p:nvSpPr>
        <p:spPr>
          <a:xfrm>
            <a:off x="2618124" y="0"/>
            <a:ext cx="7151458" cy="822247"/>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fr-CA" dirty="0">
                <a:solidFill>
                  <a:schemeClr val="accent4">
                    <a:lumMod val="75000"/>
                  </a:schemeClr>
                </a:solidFill>
                <a:latin typeface="Calibri" panose="020F0502020204030204" pitchFamily="34" charset="0"/>
              </a:rPr>
              <a:t>Volet Acquisition connaissances</a:t>
            </a:r>
            <a:endParaRPr lang="fr-CA" dirty="0"/>
          </a:p>
        </p:txBody>
      </p:sp>
      <p:pic>
        <p:nvPicPr>
          <p:cNvPr id="3" name="image14.jpg">
            <a:extLst>
              <a:ext uri="{FF2B5EF4-FFF2-40B4-BE49-F238E27FC236}">
                <a16:creationId xmlns:a16="http://schemas.microsoft.com/office/drawing/2014/main" id="{BD4F858F-2390-FCB8-3F90-F03437A61B34}"/>
              </a:ext>
            </a:extLst>
          </p:cNvPr>
          <p:cNvPicPr/>
          <p:nvPr>
            <p:custDataLst>
              <p:tags r:id="rId7"/>
            </p:custDataLst>
          </p:nvPr>
        </p:nvPicPr>
        <p:blipFill>
          <a:blip r:embed="rId16"/>
          <a:srcRect/>
          <a:stretch>
            <a:fillRect/>
          </a:stretch>
        </p:blipFill>
        <p:spPr>
          <a:xfrm>
            <a:off x="9124949" y="1251228"/>
            <a:ext cx="2670810" cy="2036445"/>
          </a:xfrm>
          <a:prstGeom prst="rect">
            <a:avLst/>
          </a:prstGeom>
          <a:ln>
            <a:noFill/>
          </a:ln>
          <a:effectLst>
            <a:softEdge rad="112500"/>
          </a:effectLst>
        </p:spPr>
      </p:pic>
      <p:pic>
        <p:nvPicPr>
          <p:cNvPr id="9" name="image13.jpg">
            <a:extLst>
              <a:ext uri="{FF2B5EF4-FFF2-40B4-BE49-F238E27FC236}">
                <a16:creationId xmlns:a16="http://schemas.microsoft.com/office/drawing/2014/main" id="{43128B81-B661-F212-6C3E-DD694EA7BFEA}"/>
              </a:ext>
            </a:extLst>
          </p:cNvPr>
          <p:cNvPicPr/>
          <p:nvPr>
            <p:custDataLst>
              <p:tags r:id="rId8"/>
            </p:custDataLst>
          </p:nvPr>
        </p:nvPicPr>
        <p:blipFill>
          <a:blip r:embed="rId17"/>
          <a:srcRect/>
          <a:stretch>
            <a:fillRect/>
          </a:stretch>
        </p:blipFill>
        <p:spPr>
          <a:xfrm>
            <a:off x="9124949" y="3570328"/>
            <a:ext cx="2306744" cy="2356611"/>
          </a:xfrm>
          <a:prstGeom prst="rect">
            <a:avLst/>
          </a:prstGeom>
          <a:ln>
            <a:noFill/>
          </a:ln>
          <a:effectLst>
            <a:softEdge rad="112500"/>
          </a:effectLst>
        </p:spPr>
      </p:pic>
      <p:sp>
        <p:nvSpPr>
          <p:cNvPr id="10" name="Espace réservé du contenu 7">
            <a:extLst>
              <a:ext uri="{FF2B5EF4-FFF2-40B4-BE49-F238E27FC236}">
                <a16:creationId xmlns:a16="http://schemas.microsoft.com/office/drawing/2014/main" id="{5C668832-CEA3-C1B3-BC00-DE94FE418535}"/>
              </a:ext>
            </a:extLst>
          </p:cNvPr>
          <p:cNvSpPr>
            <a:spLocks noGrp="1"/>
          </p:cNvSpPr>
          <p:nvPr>
            <p:ph sz="quarter" idx="13"/>
            <p:custDataLst>
              <p:tags r:id="rId9"/>
            </p:custDataLst>
          </p:nvPr>
        </p:nvSpPr>
        <p:spPr>
          <a:xfrm>
            <a:off x="1007442" y="1479406"/>
            <a:ext cx="8117507" cy="4273694"/>
          </a:xfrm>
        </p:spPr>
        <p:txBody>
          <a:bodyPr>
            <a:normAutofit/>
          </a:bodyPr>
          <a:lstStyle/>
          <a:p>
            <a:r>
              <a:rPr lang="fr-CA" sz="1600" b="1" dirty="0">
                <a:solidFill>
                  <a:schemeClr val="bg2">
                    <a:lumMod val="50000"/>
                  </a:schemeClr>
                </a:solidFill>
                <a:latin typeface="Calibri" panose="020F0502020204030204" pitchFamily="34" charset="0"/>
                <a:ea typeface="Times New Roman" panose="02020603050405020304" pitchFamily="18" charset="0"/>
              </a:rPr>
              <a:t>Objectifs</a:t>
            </a:r>
            <a:endParaRPr lang="fr-CA" sz="1600" b="1" noProof="0" dirty="0">
              <a:solidFill>
                <a:schemeClr val="bg2">
                  <a:lumMod val="50000"/>
                </a:schemeClr>
              </a:solidFill>
              <a:effectLst/>
              <a:latin typeface="Calibri" panose="020F0502020204030204" pitchFamily="34" charset="0"/>
              <a:ea typeface="Times New Roman" panose="02020603050405020304" pitchFamily="18" charset="0"/>
            </a:endParaRPr>
          </a:p>
          <a:p>
            <a:pPr lvl="1"/>
            <a:r>
              <a:rPr lang="fr-CA" sz="1200" noProof="0" dirty="0">
                <a:solidFill>
                  <a:schemeClr val="bg2">
                    <a:lumMod val="50000"/>
                  </a:schemeClr>
                </a:solidFill>
                <a:effectLst/>
                <a:latin typeface="Calibri" panose="020F0502020204030204" pitchFamily="34" charset="0"/>
                <a:ea typeface="Times New Roman" panose="02020603050405020304" pitchFamily="18" charset="0"/>
              </a:rPr>
              <a:t>Faire un portrait de la situation de certaines installations septiques à </a:t>
            </a:r>
            <a:r>
              <a:rPr lang="fr-CA" sz="1200" noProof="0" dirty="0">
                <a:solidFill>
                  <a:schemeClr val="bg2">
                    <a:lumMod val="50000"/>
                  </a:schemeClr>
                </a:solidFill>
                <a:latin typeface="Calibri" panose="020F0502020204030204" pitchFamily="34" charset="0"/>
                <a:ea typeface="Times New Roman" panose="02020603050405020304" pitchFamily="18" charset="0"/>
              </a:rPr>
              <a:t>Saint-Anicet et à Sainte-Barbe</a:t>
            </a:r>
            <a:endParaRPr lang="fr-CA" sz="1200" noProof="0" dirty="0">
              <a:solidFill>
                <a:schemeClr val="bg2">
                  <a:lumMod val="50000"/>
                </a:schemeClr>
              </a:solidFill>
              <a:effectLst/>
              <a:latin typeface="Calibri" panose="020F0502020204030204" pitchFamily="34" charset="0"/>
              <a:ea typeface="Times New Roman" panose="02020603050405020304" pitchFamily="18" charset="0"/>
            </a:endParaRPr>
          </a:p>
          <a:p>
            <a:pPr lvl="1"/>
            <a:r>
              <a:rPr lang="fr-CA" sz="1200" noProof="0" dirty="0">
                <a:solidFill>
                  <a:schemeClr val="bg2">
                    <a:lumMod val="50000"/>
                  </a:schemeClr>
                </a:solidFill>
                <a:latin typeface="Calibri" panose="020F0502020204030204" pitchFamily="34" charset="0"/>
                <a:ea typeface="Times New Roman" panose="02020603050405020304" pitchFamily="18" charset="0"/>
              </a:rPr>
              <a:t>améliorer la gestion des eaux usées, la qualité de l’eau du lac Saint-François et</a:t>
            </a:r>
          </a:p>
          <a:p>
            <a:pPr lvl="1"/>
            <a:r>
              <a:rPr lang="fr-CA" sz="1200" noProof="0" dirty="0">
                <a:solidFill>
                  <a:schemeClr val="bg2">
                    <a:lumMod val="50000"/>
                  </a:schemeClr>
                </a:solidFill>
                <a:latin typeface="Calibri" panose="020F0502020204030204" pitchFamily="34" charset="0"/>
                <a:ea typeface="Times New Roman" panose="02020603050405020304" pitchFamily="18" charset="0"/>
              </a:rPr>
              <a:t>contribuer à la préservation de la biodiversité dans la région</a:t>
            </a:r>
            <a:endParaRPr lang="fr-CA" sz="1200" noProof="0" dirty="0">
              <a:effectLst/>
              <a:latin typeface="Calibri" panose="020F0502020204030204" pitchFamily="34" charset="0"/>
              <a:ea typeface="Times New Roman" panose="02020603050405020304" pitchFamily="18" charset="0"/>
            </a:endParaRPr>
          </a:p>
          <a:p>
            <a:r>
              <a:rPr lang="fr-CA" sz="1600" b="1" noProof="0" dirty="0">
                <a:solidFill>
                  <a:schemeClr val="accent4">
                    <a:lumMod val="75000"/>
                  </a:schemeClr>
                </a:solidFill>
                <a:effectLst/>
                <a:latin typeface="Calibri" panose="020F0502020204030204" pitchFamily="34" charset="0"/>
                <a:ea typeface="Times New Roman" panose="02020603050405020304" pitchFamily="18" charset="0"/>
              </a:rPr>
              <a:t>Résultat des inspections terrain</a:t>
            </a:r>
          </a:p>
          <a:p>
            <a:pPr lvl="1"/>
            <a:r>
              <a:rPr lang="fr-CA" sz="1200" dirty="0">
                <a:solidFill>
                  <a:schemeClr val="bg2">
                    <a:lumMod val="50000"/>
                  </a:schemeClr>
                </a:solidFill>
                <a:latin typeface="Calibri" panose="020F0502020204030204" pitchFamily="34" charset="0"/>
              </a:rPr>
              <a:t>82 installations septiques évaluées par l’OBV SCABRIC et le Comité ZIP du Haut Saint-Laurent</a:t>
            </a:r>
          </a:p>
          <a:p>
            <a:pPr lvl="1"/>
            <a:r>
              <a:rPr lang="fr-CA" sz="1200" dirty="0">
                <a:solidFill>
                  <a:schemeClr val="bg2">
                    <a:lumMod val="50000"/>
                  </a:schemeClr>
                </a:solidFill>
                <a:latin typeface="Calibri" panose="020F0502020204030204" pitchFamily="34" charset="0"/>
              </a:rPr>
              <a:t>Choix des installations à évaluer:</a:t>
            </a:r>
          </a:p>
          <a:p>
            <a:pPr lvl="2"/>
            <a:r>
              <a:rPr lang="fr-CA" sz="1000" dirty="0">
                <a:solidFill>
                  <a:schemeClr val="bg2">
                    <a:lumMod val="50000"/>
                  </a:schemeClr>
                </a:solidFill>
                <a:latin typeface="Calibri" panose="020F0502020204030204" pitchFamily="34" charset="0"/>
              </a:rPr>
              <a:t>Près de l’habitat des espèces cibles, + de 20 ans ou aucune information disponible</a:t>
            </a:r>
          </a:p>
          <a:p>
            <a:pPr lvl="1"/>
            <a:r>
              <a:rPr lang="fr-CA" sz="1200" dirty="0">
                <a:solidFill>
                  <a:schemeClr val="bg2">
                    <a:lumMod val="50000"/>
                  </a:schemeClr>
                </a:solidFill>
                <a:latin typeface="Calibri" panose="020F0502020204030204" pitchFamily="34" charset="0"/>
              </a:rPr>
              <a:t>Caractérisation</a:t>
            </a:r>
          </a:p>
          <a:p>
            <a:pPr lvl="2"/>
            <a:r>
              <a:rPr lang="fr-CA" sz="1000" dirty="0">
                <a:solidFill>
                  <a:schemeClr val="bg2">
                    <a:lumMod val="50000"/>
                  </a:schemeClr>
                </a:solidFill>
                <a:latin typeface="Calibri" panose="020F0502020204030204" pitchFamily="34" charset="0"/>
              </a:rPr>
              <a:t>Distances entre certains éléments, examen visuel, localisation de l’élément épurateur, test de coloration, etc.</a:t>
            </a:r>
          </a:p>
          <a:p>
            <a:pPr lvl="1"/>
            <a:r>
              <a:rPr lang="fr-CA" sz="1200" dirty="0">
                <a:solidFill>
                  <a:schemeClr val="bg2">
                    <a:lumMod val="50000"/>
                  </a:schemeClr>
                </a:solidFill>
                <a:latin typeface="Calibri" panose="020F0502020204030204" pitchFamily="34" charset="0"/>
              </a:rPr>
              <a:t>Analyse et attribution d’une cote de priorité</a:t>
            </a:r>
          </a:p>
          <a:p>
            <a:pPr lvl="2"/>
            <a:r>
              <a:rPr lang="fr-CA" sz="1000" dirty="0">
                <a:solidFill>
                  <a:schemeClr val="bg2">
                    <a:lumMod val="50000"/>
                  </a:schemeClr>
                </a:solidFill>
                <a:latin typeface="Calibri" panose="020F0502020204030204" pitchFamily="34" charset="0"/>
              </a:rPr>
              <a:t>1-nuisance directe, 2-nuisance indirecte prioritaire, 3-nuisance indirecte à surveiller, 4-Non conforme au règlement, 5-À considérer dans le futur, 6-aucun problème</a:t>
            </a:r>
          </a:p>
          <a:p>
            <a:pPr lvl="1"/>
            <a:r>
              <a:rPr lang="fr-CA" sz="1200" dirty="0">
                <a:solidFill>
                  <a:schemeClr val="bg2">
                    <a:lumMod val="50000"/>
                  </a:schemeClr>
                </a:solidFill>
                <a:latin typeface="Calibri" panose="020F0502020204030204" pitchFamily="34" charset="0"/>
              </a:rPr>
              <a:t>La majorité était de cote 3 ou 4</a:t>
            </a:r>
          </a:p>
          <a:p>
            <a:pPr lvl="1"/>
            <a:endParaRPr lang="fr-CA" sz="1000" dirty="0">
              <a:solidFill>
                <a:schemeClr val="bg2">
                  <a:lumMod val="50000"/>
                </a:schemeClr>
              </a:solidFill>
              <a:latin typeface="Calibri" panose="020F0502020204030204" pitchFamily="34" charset="0"/>
            </a:endParaRPr>
          </a:p>
          <a:p>
            <a:pPr lvl="1"/>
            <a:endParaRPr lang="fr-CA" sz="1200" noProof="0" dirty="0">
              <a:solidFill>
                <a:schemeClr val="bg2">
                  <a:lumMod val="50000"/>
                </a:schemeClr>
              </a:solidFill>
              <a:latin typeface="Calibri" panose="020F0502020204030204" pitchFamily="34" charset="0"/>
            </a:endParaRPr>
          </a:p>
        </p:txBody>
      </p:sp>
    </p:spTree>
    <p:extLst>
      <p:ext uri="{BB962C8B-B14F-4D97-AF65-F5344CB8AC3E}">
        <p14:creationId xmlns:p14="http://schemas.microsoft.com/office/powerpoint/2010/main" val="555377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C136B-F551-E026-E83B-489E4114145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D22B6A4-D744-AA94-65CC-544ACD1E5B97}"/>
              </a:ext>
            </a:extLst>
          </p:cNvPr>
          <p:cNvSpPr>
            <a:spLocks noGrp="1"/>
          </p:cNvSpPr>
          <p:nvPr>
            <p:ph type="title"/>
            <p:custDataLst>
              <p:tags r:id="rId1"/>
            </p:custDataLst>
          </p:nvPr>
        </p:nvSpPr>
        <p:spPr>
          <a:xfrm>
            <a:off x="1085850" y="742950"/>
            <a:ext cx="10020300" cy="685800"/>
          </a:xfrm>
        </p:spPr>
        <p:txBody>
          <a:bodyPr>
            <a:noAutofit/>
          </a:bodyPr>
          <a:lstStyle/>
          <a:p>
            <a:pPr algn="l"/>
            <a:r>
              <a:rPr lang="fr-CA" sz="2400" dirty="0">
                <a:solidFill>
                  <a:schemeClr val="bg2">
                    <a:lumMod val="50000"/>
                  </a:schemeClr>
                </a:solidFill>
                <a:latin typeface="Calibri" panose="020F0502020204030204" pitchFamily="34" charset="0"/>
              </a:rPr>
              <a:t>Volet</a:t>
            </a:r>
            <a:r>
              <a:rPr lang="fr-CA" sz="2400" b="0" i="0" u="none" strike="noStrike" baseline="0" dirty="0">
                <a:solidFill>
                  <a:schemeClr val="bg2">
                    <a:lumMod val="50000"/>
                  </a:schemeClr>
                </a:solidFill>
                <a:latin typeface="Calibri" panose="020F0502020204030204" pitchFamily="34" charset="0"/>
              </a:rPr>
              <a:t> étude géomatique sur la turbidité et l’eutrophisation de l’eau</a:t>
            </a:r>
            <a:endParaRPr lang="fr-CA" sz="2400" dirty="0">
              <a:solidFill>
                <a:schemeClr val="accent4">
                  <a:lumMod val="75000"/>
                </a:schemeClr>
              </a:solidFill>
            </a:endParaRPr>
          </a:p>
        </p:txBody>
      </p:sp>
      <p:pic>
        <p:nvPicPr>
          <p:cNvPr id="4" name="Image 3" descr="Une image contenant Police, logo, Graphique, texte&#10;&#10;Description générée automatiquement">
            <a:extLst>
              <a:ext uri="{FF2B5EF4-FFF2-40B4-BE49-F238E27FC236}">
                <a16:creationId xmlns:a16="http://schemas.microsoft.com/office/drawing/2014/main" id="{105998D1-A5B9-ED27-CAC7-397D02F31A52}"/>
              </a:ext>
            </a:extLst>
          </p:cNvPr>
          <p:cNvPicPr>
            <a:picLocks noChangeAspect="1"/>
          </p:cNvPicPr>
          <p:nvPr>
            <p:custDataLst>
              <p:tags r:id="rId2"/>
            </p:custDataLst>
          </p:nvPr>
        </p:nvPicPr>
        <p:blipFill>
          <a:blip r:embed="rId18" cstate="print">
            <a:extLst>
              <a:ext uri="{28A0092B-C50C-407E-A947-70E740481C1C}">
                <a14:useLocalDpi xmlns:a14="http://schemas.microsoft.com/office/drawing/2010/main" val="0"/>
              </a:ext>
            </a:extLst>
          </a:blip>
          <a:stretch>
            <a:fillRect/>
          </a:stretch>
        </p:blipFill>
        <p:spPr>
          <a:xfrm>
            <a:off x="8874493" y="5258613"/>
            <a:ext cx="2737886" cy="1006173"/>
          </a:xfrm>
          <a:prstGeom prst="rect">
            <a:avLst/>
          </a:prstGeom>
        </p:spPr>
      </p:pic>
      <p:pic>
        <p:nvPicPr>
          <p:cNvPr id="5" name="Image 4" descr="Une image contenant texte, logo, Police, Graphique&#10;&#10;Le contenu généré par l’IA peut être incorrect.">
            <a:extLst>
              <a:ext uri="{FF2B5EF4-FFF2-40B4-BE49-F238E27FC236}">
                <a16:creationId xmlns:a16="http://schemas.microsoft.com/office/drawing/2014/main" id="{A75B3B43-2421-E338-F04C-C6D57D5CE477}"/>
              </a:ext>
            </a:extLst>
          </p:cNvPr>
          <p:cNvPicPr>
            <a:picLocks noChangeAspect="1"/>
          </p:cNvPicPr>
          <p:nvPr>
            <p:custDataLst>
              <p:tags r:id="rId3"/>
            </p:custDataLst>
          </p:nvPr>
        </p:nvPicPr>
        <p:blipFill>
          <a:blip r:embed="rId19">
            <a:extLst>
              <a:ext uri="{28A0092B-C50C-407E-A947-70E740481C1C}">
                <a14:useLocalDpi xmlns:a14="http://schemas.microsoft.com/office/drawing/2010/main" val="0"/>
              </a:ext>
            </a:extLst>
          </a:blip>
          <a:stretch>
            <a:fillRect/>
          </a:stretch>
        </p:blipFill>
        <p:spPr>
          <a:xfrm>
            <a:off x="7710075" y="5134451"/>
            <a:ext cx="1164418" cy="1197345"/>
          </a:xfrm>
          <a:prstGeom prst="roundRect">
            <a:avLst>
              <a:gd name="adj" fmla="val 0"/>
            </a:avLst>
          </a:prstGeom>
          <a:ln w="82550" cap="sq">
            <a:noFill/>
            <a:miter lim="800000"/>
          </a:ln>
          <a:effectLst/>
        </p:spPr>
      </p:pic>
      <p:sp>
        <p:nvSpPr>
          <p:cNvPr id="8" name="Titre 1">
            <a:extLst>
              <a:ext uri="{FF2B5EF4-FFF2-40B4-BE49-F238E27FC236}">
                <a16:creationId xmlns:a16="http://schemas.microsoft.com/office/drawing/2014/main" id="{2A751B1B-B9FF-2B56-11DB-BB7751561F56}"/>
              </a:ext>
            </a:extLst>
          </p:cNvPr>
          <p:cNvSpPr txBox="1">
            <a:spLocks/>
          </p:cNvSpPr>
          <p:nvPr>
            <p:custDataLst>
              <p:tags r:id="rId4"/>
            </p:custDataLst>
          </p:nvPr>
        </p:nvSpPr>
        <p:spPr>
          <a:xfrm>
            <a:off x="2618124" y="0"/>
            <a:ext cx="7151458" cy="822247"/>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fr-CA" dirty="0">
                <a:solidFill>
                  <a:schemeClr val="accent4">
                    <a:lumMod val="75000"/>
                  </a:schemeClr>
                </a:solidFill>
                <a:latin typeface="Calibri" panose="020F0502020204030204" pitchFamily="34" charset="0"/>
              </a:rPr>
              <a:t>Volet Acquisition connaissances</a:t>
            </a:r>
            <a:endParaRPr lang="fr-CA" dirty="0"/>
          </a:p>
        </p:txBody>
      </p:sp>
      <p:sp>
        <p:nvSpPr>
          <p:cNvPr id="3" name="Espace réservé du contenu 7">
            <a:extLst>
              <a:ext uri="{FF2B5EF4-FFF2-40B4-BE49-F238E27FC236}">
                <a16:creationId xmlns:a16="http://schemas.microsoft.com/office/drawing/2014/main" id="{E8C678A2-B0E5-2BB6-FE5D-D5FBD0888501}"/>
              </a:ext>
            </a:extLst>
          </p:cNvPr>
          <p:cNvSpPr>
            <a:spLocks noGrp="1"/>
          </p:cNvSpPr>
          <p:nvPr>
            <p:ph sz="quarter" idx="13"/>
            <p:custDataLst>
              <p:tags r:id="rId5"/>
            </p:custDataLst>
          </p:nvPr>
        </p:nvSpPr>
        <p:spPr>
          <a:xfrm>
            <a:off x="1007442" y="1479406"/>
            <a:ext cx="8117507" cy="1323153"/>
          </a:xfrm>
        </p:spPr>
        <p:txBody>
          <a:bodyPr>
            <a:normAutofit/>
          </a:bodyPr>
          <a:lstStyle/>
          <a:p>
            <a:r>
              <a:rPr lang="fr-CA" sz="1600" b="1" dirty="0">
                <a:solidFill>
                  <a:schemeClr val="bg2">
                    <a:lumMod val="50000"/>
                  </a:schemeClr>
                </a:solidFill>
                <a:latin typeface="Calibri" panose="020F0502020204030204" pitchFamily="34" charset="0"/>
                <a:ea typeface="Times New Roman" panose="02020603050405020304" pitchFamily="18" charset="0"/>
              </a:rPr>
              <a:t>Objectifs</a:t>
            </a:r>
            <a:endParaRPr lang="fr-CA" sz="1600" b="1" noProof="0" dirty="0">
              <a:solidFill>
                <a:schemeClr val="bg2">
                  <a:lumMod val="50000"/>
                </a:schemeClr>
              </a:solidFill>
              <a:effectLst/>
              <a:latin typeface="Calibri" panose="020F0502020204030204" pitchFamily="34" charset="0"/>
              <a:ea typeface="Times New Roman" panose="02020603050405020304" pitchFamily="18" charset="0"/>
            </a:endParaRPr>
          </a:p>
          <a:p>
            <a:pPr lvl="1"/>
            <a:r>
              <a:rPr lang="fr-CA" sz="1200" dirty="0">
                <a:solidFill>
                  <a:schemeClr val="bg2">
                    <a:lumMod val="50000"/>
                  </a:schemeClr>
                </a:solidFill>
                <a:latin typeface="Calibri" panose="020F0502020204030204" pitchFamily="34" charset="0"/>
                <a:ea typeface="Times New Roman" panose="02020603050405020304" pitchFamily="18" charset="0"/>
              </a:rPr>
              <a:t>Évaluer la turbidité de l’eau en calculant l’indice de teneur en eau par différence normalisée</a:t>
            </a:r>
          </a:p>
          <a:p>
            <a:pPr lvl="1"/>
            <a:r>
              <a:rPr lang="fr-CA" sz="1200" noProof="0" dirty="0">
                <a:solidFill>
                  <a:schemeClr val="bg2">
                    <a:lumMod val="50000"/>
                  </a:schemeClr>
                </a:solidFill>
                <a:latin typeface="Calibri" panose="020F0502020204030204" pitchFamily="34" charset="0"/>
                <a:ea typeface="Times New Roman" panose="02020603050405020304" pitchFamily="18" charset="0"/>
              </a:rPr>
              <a:t>Évaluer l’eutrophisation de l’eau en calculant des indices identifiant la teneur en chlorophylle combinés avec l’estimation de la température de l’eau</a:t>
            </a:r>
          </a:p>
        </p:txBody>
      </p:sp>
      <p:sp>
        <p:nvSpPr>
          <p:cNvPr id="7" name="ZoneTexte 6">
            <a:extLst>
              <a:ext uri="{FF2B5EF4-FFF2-40B4-BE49-F238E27FC236}">
                <a16:creationId xmlns:a16="http://schemas.microsoft.com/office/drawing/2014/main" id="{D7F2A330-6694-183D-D352-BE5E2C004CB8}"/>
              </a:ext>
            </a:extLst>
          </p:cNvPr>
          <p:cNvSpPr txBox="1"/>
          <p:nvPr>
            <p:custDataLst>
              <p:tags r:id="rId6"/>
            </p:custDataLst>
          </p:nvPr>
        </p:nvSpPr>
        <p:spPr>
          <a:xfrm>
            <a:off x="8744652" y="1600140"/>
            <a:ext cx="3286125" cy="400110"/>
          </a:xfrm>
          <a:prstGeom prst="rect">
            <a:avLst/>
          </a:prstGeom>
          <a:noFill/>
        </p:spPr>
        <p:txBody>
          <a:bodyPr wrap="square">
            <a:spAutoFit/>
          </a:bodyPr>
          <a:lstStyle/>
          <a:p>
            <a:r>
              <a:rPr lang="fr-FR" sz="1000" b="0" i="1" u="none" strike="noStrike" baseline="0" dirty="0">
                <a:solidFill>
                  <a:srgbClr val="000000"/>
                </a:solidFill>
                <a:latin typeface="Arial" panose="020B0604020202020204" pitchFamily="34" charset="0"/>
              </a:rPr>
              <a:t>index </a:t>
            </a:r>
            <a:r>
              <a:rPr lang="fr-FR" sz="1000" b="0" i="0" u="none" strike="noStrike" baseline="0" dirty="0">
                <a:solidFill>
                  <a:srgbClr val="000000"/>
                </a:solidFill>
                <a:latin typeface="Arial" panose="020B0604020202020204" pitchFamily="34" charset="0"/>
              </a:rPr>
              <a:t>(NDWI) : </a:t>
            </a:r>
          </a:p>
          <a:p>
            <a:r>
              <a:rPr lang="fr-FR" sz="1000" b="0" i="0" u="none" strike="noStrike" baseline="0" dirty="0">
                <a:solidFill>
                  <a:srgbClr val="000000"/>
                </a:solidFill>
                <a:latin typeface="Arial" panose="020B0604020202020204" pitchFamily="34" charset="0"/>
              </a:rPr>
              <a:t>NDWI = (VERT </a:t>
            </a:r>
            <a:r>
              <a:rPr lang="fr-FR" sz="1000" b="0" i="1" u="none" strike="noStrike" baseline="0" dirty="0">
                <a:solidFill>
                  <a:srgbClr val="000000"/>
                </a:solidFill>
                <a:latin typeface="Arial" panose="020B0604020202020204" pitchFamily="34" charset="0"/>
              </a:rPr>
              <a:t>(Green)</a:t>
            </a:r>
            <a:r>
              <a:rPr lang="fr-FR" sz="1000" b="0" i="0" u="none" strike="noStrike" baseline="0" dirty="0">
                <a:solidFill>
                  <a:srgbClr val="000000"/>
                </a:solidFill>
                <a:latin typeface="Arial" panose="020B0604020202020204" pitchFamily="34" charset="0"/>
              </a:rPr>
              <a:t> – NIR) / (VERT </a:t>
            </a:r>
            <a:r>
              <a:rPr lang="fr-FR" sz="1000" b="0" i="1" u="none" strike="noStrike" baseline="0" dirty="0">
                <a:solidFill>
                  <a:srgbClr val="000000"/>
                </a:solidFill>
                <a:latin typeface="Arial" panose="020B0604020202020204" pitchFamily="34" charset="0"/>
              </a:rPr>
              <a:t>(Green)</a:t>
            </a:r>
            <a:r>
              <a:rPr lang="fr-FR" sz="1000" b="0" i="0" u="none" strike="noStrike" baseline="0" dirty="0">
                <a:solidFill>
                  <a:srgbClr val="000000"/>
                </a:solidFill>
                <a:latin typeface="Arial" panose="020B0604020202020204" pitchFamily="34" charset="0"/>
              </a:rPr>
              <a:t> + NIR) </a:t>
            </a:r>
            <a:endParaRPr lang="en-CA" sz="1000" dirty="0"/>
          </a:p>
        </p:txBody>
      </p:sp>
      <p:pic>
        <p:nvPicPr>
          <p:cNvPr id="9" name="Content Placeholder 5">
            <a:extLst>
              <a:ext uri="{FF2B5EF4-FFF2-40B4-BE49-F238E27FC236}">
                <a16:creationId xmlns:a16="http://schemas.microsoft.com/office/drawing/2014/main" id="{752D4E0C-EAD4-9684-6BDC-498C874DA239}"/>
              </a:ext>
            </a:extLst>
          </p:cNvPr>
          <p:cNvPicPr>
            <a:picLocks noChangeAspect="1"/>
          </p:cNvPicPr>
          <p:nvPr>
            <p:custDataLst>
              <p:tags r:id="rId7"/>
            </p:custDataLst>
          </p:nvPr>
        </p:nvPicPr>
        <p:blipFill>
          <a:blip r:embed="rId20"/>
          <a:srcRect l="2790"/>
          <a:stretch/>
        </p:blipFill>
        <p:spPr>
          <a:xfrm>
            <a:off x="8744651" y="2492459"/>
            <a:ext cx="3027303" cy="2901419"/>
          </a:xfrm>
          <a:prstGeom prst="rect">
            <a:avLst/>
          </a:prstGeom>
        </p:spPr>
      </p:pic>
      <p:pic>
        <p:nvPicPr>
          <p:cNvPr id="10" name="Picture 4">
            <a:extLst>
              <a:ext uri="{FF2B5EF4-FFF2-40B4-BE49-F238E27FC236}">
                <a16:creationId xmlns:a16="http://schemas.microsoft.com/office/drawing/2014/main" id="{D69B2702-F474-2690-1358-5F267E2D13E8}"/>
              </a:ext>
            </a:extLst>
          </p:cNvPr>
          <p:cNvPicPr>
            <a:picLocks noChangeAspect="1"/>
          </p:cNvPicPr>
          <p:nvPr>
            <p:custDataLst>
              <p:tags r:id="rId8"/>
            </p:custDataLst>
          </p:nvPr>
        </p:nvPicPr>
        <p:blipFill>
          <a:blip r:embed="rId21"/>
          <a:stretch>
            <a:fillRect/>
          </a:stretch>
        </p:blipFill>
        <p:spPr>
          <a:xfrm>
            <a:off x="579528" y="4192881"/>
            <a:ext cx="2121352" cy="1883139"/>
          </a:xfrm>
          <a:prstGeom prst="rect">
            <a:avLst/>
          </a:prstGeom>
        </p:spPr>
      </p:pic>
      <p:sp>
        <p:nvSpPr>
          <p:cNvPr id="11" name="Espace réservé du contenu 7">
            <a:extLst>
              <a:ext uri="{FF2B5EF4-FFF2-40B4-BE49-F238E27FC236}">
                <a16:creationId xmlns:a16="http://schemas.microsoft.com/office/drawing/2014/main" id="{52EDE6A6-AEA8-D0AA-E788-1609D044746F}"/>
              </a:ext>
            </a:extLst>
          </p:cNvPr>
          <p:cNvSpPr txBox="1">
            <a:spLocks/>
          </p:cNvSpPr>
          <p:nvPr>
            <p:custDataLst>
              <p:tags r:id="rId9"/>
            </p:custDataLst>
          </p:nvPr>
        </p:nvSpPr>
        <p:spPr>
          <a:xfrm>
            <a:off x="1037741" y="2755808"/>
            <a:ext cx="1265524" cy="43794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fr-CA" sz="1600" b="1" dirty="0">
                <a:solidFill>
                  <a:schemeClr val="accent4">
                    <a:lumMod val="75000"/>
                  </a:schemeClr>
                </a:solidFill>
                <a:latin typeface="Calibri" panose="020F0502020204030204" pitchFamily="34" charset="0"/>
                <a:ea typeface="Times New Roman" panose="02020603050405020304" pitchFamily="18" charset="0"/>
              </a:rPr>
              <a:t>Turbidité</a:t>
            </a:r>
          </a:p>
        </p:txBody>
      </p:sp>
      <p:sp>
        <p:nvSpPr>
          <p:cNvPr id="12" name="Espace réservé du contenu 7">
            <a:extLst>
              <a:ext uri="{FF2B5EF4-FFF2-40B4-BE49-F238E27FC236}">
                <a16:creationId xmlns:a16="http://schemas.microsoft.com/office/drawing/2014/main" id="{CA99C132-7041-0C9A-1659-BCCD117F38F2}"/>
              </a:ext>
            </a:extLst>
          </p:cNvPr>
          <p:cNvSpPr txBox="1">
            <a:spLocks/>
          </p:cNvSpPr>
          <p:nvPr>
            <p:custDataLst>
              <p:tags r:id="rId10"/>
            </p:custDataLst>
          </p:nvPr>
        </p:nvSpPr>
        <p:spPr>
          <a:xfrm>
            <a:off x="4227369" y="2802558"/>
            <a:ext cx="1677652" cy="43794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fr-CA" sz="1600" b="1" dirty="0">
                <a:solidFill>
                  <a:schemeClr val="accent4">
                    <a:lumMod val="75000"/>
                  </a:schemeClr>
                </a:solidFill>
                <a:latin typeface="Calibri" panose="020F0502020204030204" pitchFamily="34" charset="0"/>
                <a:ea typeface="Times New Roman" panose="02020603050405020304" pitchFamily="18" charset="0"/>
              </a:rPr>
              <a:t>Eutrophisation</a:t>
            </a:r>
          </a:p>
        </p:txBody>
      </p:sp>
      <p:pic>
        <p:nvPicPr>
          <p:cNvPr id="13" name="Picture 4">
            <a:extLst>
              <a:ext uri="{FF2B5EF4-FFF2-40B4-BE49-F238E27FC236}">
                <a16:creationId xmlns:a16="http://schemas.microsoft.com/office/drawing/2014/main" id="{C6758CB4-D6F0-A45A-5EF8-CE3DCA89509C}"/>
              </a:ext>
            </a:extLst>
          </p:cNvPr>
          <p:cNvPicPr>
            <a:picLocks noChangeAspect="1"/>
          </p:cNvPicPr>
          <p:nvPr>
            <p:custDataLst>
              <p:tags r:id="rId11"/>
            </p:custDataLst>
          </p:nvPr>
        </p:nvPicPr>
        <p:blipFill>
          <a:blip r:embed="rId22"/>
          <a:stretch>
            <a:fillRect/>
          </a:stretch>
        </p:blipFill>
        <p:spPr>
          <a:xfrm>
            <a:off x="5274677" y="4231911"/>
            <a:ext cx="2125256" cy="1883139"/>
          </a:xfrm>
          <a:prstGeom prst="rect">
            <a:avLst/>
          </a:prstGeom>
        </p:spPr>
      </p:pic>
      <p:pic>
        <p:nvPicPr>
          <p:cNvPr id="14" name="Picture 4">
            <a:extLst>
              <a:ext uri="{FF2B5EF4-FFF2-40B4-BE49-F238E27FC236}">
                <a16:creationId xmlns:a16="http://schemas.microsoft.com/office/drawing/2014/main" id="{EA03732D-9F53-B677-075B-A672E307EB78}"/>
              </a:ext>
            </a:extLst>
          </p:cNvPr>
          <p:cNvPicPr>
            <a:picLocks noChangeAspect="1"/>
          </p:cNvPicPr>
          <p:nvPr>
            <p:custDataLst>
              <p:tags r:id="rId12"/>
            </p:custDataLst>
          </p:nvPr>
        </p:nvPicPr>
        <p:blipFill>
          <a:blip r:embed="rId23"/>
          <a:stretch>
            <a:fillRect/>
          </a:stretch>
        </p:blipFill>
        <p:spPr>
          <a:xfrm>
            <a:off x="3041749" y="4229296"/>
            <a:ext cx="1962882" cy="1885754"/>
          </a:xfrm>
          <a:prstGeom prst="rect">
            <a:avLst/>
          </a:prstGeom>
        </p:spPr>
      </p:pic>
      <p:pic>
        <p:nvPicPr>
          <p:cNvPr id="15" name="Picture 6">
            <a:extLst>
              <a:ext uri="{FF2B5EF4-FFF2-40B4-BE49-F238E27FC236}">
                <a16:creationId xmlns:a16="http://schemas.microsoft.com/office/drawing/2014/main" id="{A0CC7D54-7D5C-164C-9A9D-1F3FC6C0DBD1}"/>
              </a:ext>
            </a:extLst>
          </p:cNvPr>
          <p:cNvPicPr>
            <a:picLocks noChangeAspect="1"/>
          </p:cNvPicPr>
          <p:nvPr>
            <p:custDataLst>
              <p:tags r:id="rId13"/>
            </p:custDataLst>
          </p:nvPr>
        </p:nvPicPr>
        <p:blipFill>
          <a:blip r:embed="rId24"/>
          <a:srcRect l="9395" t="-1" r="30870" b="4207"/>
          <a:stretch/>
        </p:blipFill>
        <p:spPr>
          <a:xfrm>
            <a:off x="3041749" y="3269817"/>
            <a:ext cx="855869" cy="846492"/>
          </a:xfrm>
          <a:prstGeom prst="rect">
            <a:avLst/>
          </a:prstGeom>
        </p:spPr>
      </p:pic>
      <p:pic>
        <p:nvPicPr>
          <p:cNvPr id="16" name="Picture 6">
            <a:extLst>
              <a:ext uri="{FF2B5EF4-FFF2-40B4-BE49-F238E27FC236}">
                <a16:creationId xmlns:a16="http://schemas.microsoft.com/office/drawing/2014/main" id="{1B6B3267-8E93-A27F-9095-D594D94BFA33}"/>
              </a:ext>
            </a:extLst>
          </p:cNvPr>
          <p:cNvPicPr>
            <a:picLocks noChangeAspect="1"/>
          </p:cNvPicPr>
          <p:nvPr>
            <p:custDataLst>
              <p:tags r:id="rId14"/>
            </p:custDataLst>
          </p:nvPr>
        </p:nvPicPr>
        <p:blipFill>
          <a:blip r:embed="rId25"/>
          <a:srcRect l="12913" r="29169" b="2969"/>
          <a:stretch/>
        </p:blipFill>
        <p:spPr>
          <a:xfrm>
            <a:off x="575916" y="3193753"/>
            <a:ext cx="855869" cy="893347"/>
          </a:xfrm>
          <a:prstGeom prst="rect">
            <a:avLst/>
          </a:prstGeom>
        </p:spPr>
      </p:pic>
      <p:pic>
        <p:nvPicPr>
          <p:cNvPr id="17" name="Picture 6">
            <a:extLst>
              <a:ext uri="{FF2B5EF4-FFF2-40B4-BE49-F238E27FC236}">
                <a16:creationId xmlns:a16="http://schemas.microsoft.com/office/drawing/2014/main" id="{889DC90C-8428-C1B8-C237-6AA00606F42C}"/>
              </a:ext>
            </a:extLst>
          </p:cNvPr>
          <p:cNvPicPr>
            <a:picLocks noChangeAspect="1"/>
          </p:cNvPicPr>
          <p:nvPr>
            <p:custDataLst>
              <p:tags r:id="rId15"/>
            </p:custDataLst>
          </p:nvPr>
        </p:nvPicPr>
        <p:blipFill>
          <a:blip r:embed="rId26"/>
          <a:srcRect l="16270" t="7115" r="35139"/>
          <a:stretch/>
        </p:blipFill>
        <p:spPr>
          <a:xfrm>
            <a:off x="5274677" y="3269817"/>
            <a:ext cx="762063" cy="817283"/>
          </a:xfrm>
          <a:prstGeom prst="rect">
            <a:avLst/>
          </a:prstGeom>
        </p:spPr>
      </p:pic>
    </p:spTree>
    <p:extLst>
      <p:ext uri="{BB962C8B-B14F-4D97-AF65-F5344CB8AC3E}">
        <p14:creationId xmlns:p14="http://schemas.microsoft.com/office/powerpoint/2010/main" val="720024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A9AAF-1AF0-D69B-A8B0-27D4007B2977}"/>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FA0AD74C-045D-8965-5981-DEAD30F2C53F}"/>
              </a:ext>
            </a:extLst>
          </p:cNvPr>
          <p:cNvSpPr txBox="1">
            <a:spLocks/>
          </p:cNvSpPr>
          <p:nvPr>
            <p:custDataLst>
              <p:tags r:id="rId1"/>
            </p:custDataLst>
          </p:nvPr>
        </p:nvSpPr>
        <p:spPr>
          <a:xfrm>
            <a:off x="1132225" y="742340"/>
            <a:ext cx="9478626" cy="6959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endParaRPr lang="fr-CA" dirty="0"/>
          </a:p>
        </p:txBody>
      </p:sp>
      <p:sp>
        <p:nvSpPr>
          <p:cNvPr id="5" name="Titre 1">
            <a:extLst>
              <a:ext uri="{FF2B5EF4-FFF2-40B4-BE49-F238E27FC236}">
                <a16:creationId xmlns:a16="http://schemas.microsoft.com/office/drawing/2014/main" id="{E3EA14A5-E1CC-C6A9-F459-A6A3CCD44821}"/>
              </a:ext>
            </a:extLst>
          </p:cNvPr>
          <p:cNvSpPr txBox="1">
            <a:spLocks/>
          </p:cNvSpPr>
          <p:nvPr>
            <p:custDataLst>
              <p:tags r:id="rId2"/>
            </p:custDataLst>
          </p:nvPr>
        </p:nvSpPr>
        <p:spPr>
          <a:xfrm>
            <a:off x="2618124" y="0"/>
            <a:ext cx="7151458" cy="82224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spcBef>
                <a:spcPts val="0"/>
              </a:spcBef>
            </a:pPr>
            <a:r>
              <a:rPr lang="fr-CA" sz="3600" b="0" i="0" u="none" strike="noStrike" baseline="0" dirty="0">
                <a:solidFill>
                  <a:schemeClr val="bg2">
                    <a:lumMod val="50000"/>
                  </a:schemeClr>
                </a:solidFill>
                <a:latin typeface="Calibri" panose="020F0502020204030204" pitchFamily="34" charset="0"/>
              </a:rPr>
              <a:t>Volet Restauration de l’</a:t>
            </a:r>
            <a:r>
              <a:rPr lang="fr-CA" sz="3600" dirty="0">
                <a:solidFill>
                  <a:schemeClr val="bg2">
                    <a:lumMod val="50000"/>
                  </a:schemeClr>
                </a:solidFill>
                <a:latin typeface="Calibri" panose="020F0502020204030204" pitchFamily="34" charset="0"/>
              </a:rPr>
              <a:t>habitat</a:t>
            </a:r>
          </a:p>
        </p:txBody>
      </p:sp>
      <p:sp>
        <p:nvSpPr>
          <p:cNvPr id="6" name="Titre 1">
            <a:extLst>
              <a:ext uri="{FF2B5EF4-FFF2-40B4-BE49-F238E27FC236}">
                <a16:creationId xmlns:a16="http://schemas.microsoft.com/office/drawing/2014/main" id="{AF6BE761-5D10-6A7B-EB3B-29BD786AA37A}"/>
              </a:ext>
            </a:extLst>
          </p:cNvPr>
          <p:cNvSpPr txBox="1">
            <a:spLocks/>
          </p:cNvSpPr>
          <p:nvPr>
            <p:custDataLst>
              <p:tags r:id="rId3"/>
            </p:custDataLst>
          </p:nvPr>
        </p:nvSpPr>
        <p:spPr>
          <a:xfrm>
            <a:off x="1085850" y="742950"/>
            <a:ext cx="10020300" cy="685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fr-CA" sz="2800" b="0" i="0" u="none" strike="noStrike" baseline="0" dirty="0">
                <a:solidFill>
                  <a:schemeClr val="accent4">
                    <a:lumMod val="75000"/>
                  </a:schemeClr>
                </a:solidFill>
                <a:latin typeface="Calibri" panose="020F0502020204030204" pitchFamily="34" charset="0"/>
              </a:rPr>
              <a:t>Réalisation des activités de rétablissement</a:t>
            </a:r>
            <a:endParaRPr lang="fr-CA" sz="2800" dirty="0">
              <a:solidFill>
                <a:schemeClr val="accent4">
                  <a:lumMod val="75000"/>
                </a:schemeClr>
              </a:solidFill>
            </a:endParaRPr>
          </a:p>
        </p:txBody>
      </p:sp>
      <p:sp>
        <p:nvSpPr>
          <p:cNvPr id="8" name="Espace réservé du contenu 7">
            <a:extLst>
              <a:ext uri="{FF2B5EF4-FFF2-40B4-BE49-F238E27FC236}">
                <a16:creationId xmlns:a16="http://schemas.microsoft.com/office/drawing/2014/main" id="{C2BC6264-FA3C-BD57-EB32-40510F2EC295}"/>
              </a:ext>
            </a:extLst>
          </p:cNvPr>
          <p:cNvSpPr>
            <a:spLocks noGrp="1"/>
          </p:cNvSpPr>
          <p:nvPr>
            <p:ph sz="quarter" idx="13"/>
            <p:custDataLst>
              <p:tags r:id="rId4"/>
            </p:custDataLst>
          </p:nvPr>
        </p:nvSpPr>
        <p:spPr>
          <a:xfrm>
            <a:off x="1019567" y="1657283"/>
            <a:ext cx="7533558" cy="2789256"/>
          </a:xfrm>
        </p:spPr>
        <p:txBody>
          <a:bodyPr>
            <a:normAutofit/>
          </a:bodyPr>
          <a:lstStyle/>
          <a:p>
            <a:r>
              <a:rPr lang="fr-CA" sz="1600" b="1" dirty="0">
                <a:solidFill>
                  <a:schemeClr val="bg2">
                    <a:lumMod val="50000"/>
                  </a:schemeClr>
                </a:solidFill>
                <a:latin typeface="Calibri" panose="020F0502020204030204" pitchFamily="34" charset="0"/>
                <a:ea typeface="Times New Roman" panose="02020603050405020304" pitchFamily="18" charset="0"/>
              </a:rPr>
              <a:t>Activités de sensibilisation des</a:t>
            </a:r>
            <a:endParaRPr lang="fr-CA" sz="1600" b="1" dirty="0">
              <a:solidFill>
                <a:schemeClr val="bg2">
                  <a:lumMod val="50000"/>
                </a:schemeClr>
              </a:solidFill>
              <a:effectLst/>
              <a:latin typeface="Calibri" panose="020F0502020204030204" pitchFamily="34" charset="0"/>
              <a:ea typeface="Times New Roman" panose="02020603050405020304" pitchFamily="18" charset="0"/>
            </a:endParaRPr>
          </a:p>
          <a:p>
            <a:pPr lvl="1"/>
            <a:r>
              <a:rPr lang="fr-CA" sz="1200" dirty="0">
                <a:solidFill>
                  <a:schemeClr val="bg2">
                    <a:lumMod val="50000"/>
                  </a:schemeClr>
                </a:solidFill>
                <a:effectLst/>
                <a:latin typeface="Calibri" panose="020F0502020204030204" pitchFamily="34" charset="0"/>
                <a:ea typeface="Times New Roman" panose="02020603050405020304" pitchFamily="18" charset="0"/>
              </a:rPr>
              <a:t>intervenants municipaux </a:t>
            </a:r>
            <a:endParaRPr lang="fr-CA" sz="1200" dirty="0">
              <a:effectLst/>
              <a:latin typeface="Calibri" panose="020F0502020204030204" pitchFamily="34" charset="0"/>
              <a:ea typeface="Times New Roman" panose="02020603050405020304" pitchFamily="18" charset="0"/>
            </a:endParaRPr>
          </a:p>
          <a:p>
            <a:pPr lvl="1"/>
            <a:r>
              <a:rPr lang="fr-CA" sz="1200" dirty="0">
                <a:solidFill>
                  <a:schemeClr val="bg2">
                    <a:lumMod val="50000"/>
                  </a:schemeClr>
                </a:solidFill>
                <a:effectLst/>
                <a:latin typeface="Calibri" panose="020F0502020204030204" pitchFamily="34" charset="0"/>
                <a:ea typeface="Times New Roman" panose="02020603050405020304" pitchFamily="18" charset="0"/>
              </a:rPr>
              <a:t>Agriculteurs sur l’amélioration des pratiques agricoles</a:t>
            </a:r>
          </a:p>
          <a:p>
            <a:pPr lvl="1"/>
            <a:r>
              <a:rPr lang="fr-CA" sz="1200" dirty="0">
                <a:solidFill>
                  <a:schemeClr val="bg2">
                    <a:lumMod val="50000"/>
                  </a:schemeClr>
                </a:solidFill>
                <a:effectLst/>
                <a:latin typeface="Calibri" panose="020F0502020204030204" pitchFamily="34" charset="0"/>
                <a:ea typeface="Times New Roman" panose="02020603050405020304" pitchFamily="18" charset="0"/>
              </a:rPr>
              <a:t>Pêcheurs sur les espèces exotiques envahissantes</a:t>
            </a:r>
          </a:p>
          <a:p>
            <a:pPr lvl="1"/>
            <a:r>
              <a:rPr lang="fr-CA" sz="1200" dirty="0">
                <a:solidFill>
                  <a:schemeClr val="bg2">
                    <a:lumMod val="50000"/>
                  </a:schemeClr>
                </a:solidFill>
                <a:latin typeface="Calibri" panose="020F0502020204030204" pitchFamily="34" charset="0"/>
                <a:ea typeface="Times New Roman" panose="02020603050405020304" pitchFamily="18" charset="0"/>
              </a:rPr>
              <a:t>Riverains qui ont une installation sanitaire problématique</a:t>
            </a:r>
          </a:p>
          <a:p>
            <a:pPr marL="457200" lvl="1" indent="0">
              <a:buNone/>
            </a:pPr>
            <a:endParaRPr lang="fr-CA" sz="1200" dirty="0">
              <a:effectLst/>
              <a:latin typeface="Calibri" panose="020F0502020204030204" pitchFamily="34" charset="0"/>
              <a:ea typeface="Times New Roman" panose="02020603050405020304" pitchFamily="18" charset="0"/>
            </a:endParaRPr>
          </a:p>
          <a:p>
            <a:pPr marL="457200" lvl="1" indent="0">
              <a:buNone/>
            </a:pPr>
            <a:endParaRPr lang="fr-CA" sz="1200" dirty="0">
              <a:effectLst/>
              <a:latin typeface="Calibri" panose="020F0502020204030204" pitchFamily="34" charset="0"/>
              <a:ea typeface="Times New Roman" panose="02020603050405020304" pitchFamily="18" charset="0"/>
            </a:endParaRPr>
          </a:p>
          <a:p>
            <a:r>
              <a:rPr lang="fr-CA" sz="1600" b="1" dirty="0">
                <a:solidFill>
                  <a:schemeClr val="accent4">
                    <a:lumMod val="75000"/>
                  </a:schemeClr>
                </a:solidFill>
                <a:latin typeface="Calibri" panose="020F0502020204030204" pitchFamily="34" charset="0"/>
                <a:ea typeface="Times New Roman" panose="02020603050405020304" pitchFamily="18" charset="0"/>
              </a:rPr>
              <a:t>Activité de restauration</a:t>
            </a:r>
            <a:endParaRPr lang="en-US" sz="1600" b="1" dirty="0">
              <a:solidFill>
                <a:schemeClr val="accent4">
                  <a:lumMod val="75000"/>
                </a:schemeClr>
              </a:solidFill>
              <a:effectLst/>
              <a:latin typeface="Calibri" panose="020F0502020204030204" pitchFamily="34" charset="0"/>
              <a:ea typeface="Times New Roman" panose="02020603050405020304" pitchFamily="18" charset="0"/>
            </a:endParaRPr>
          </a:p>
          <a:p>
            <a:pPr lvl="1"/>
            <a:r>
              <a:rPr lang="fr-CA" sz="1200" dirty="0">
                <a:solidFill>
                  <a:schemeClr val="bg2">
                    <a:lumMod val="50000"/>
                  </a:schemeClr>
                </a:solidFill>
                <a:latin typeface="Calibri" panose="020F0502020204030204" pitchFamily="34" charset="0"/>
              </a:rPr>
              <a:t>Aménagement de bandes riveraines végétalisées et de haies brise-vent</a:t>
            </a:r>
          </a:p>
        </p:txBody>
      </p:sp>
      <p:pic>
        <p:nvPicPr>
          <p:cNvPr id="14" name="Image 13">
            <a:extLst>
              <a:ext uri="{FF2B5EF4-FFF2-40B4-BE49-F238E27FC236}">
                <a16:creationId xmlns:a16="http://schemas.microsoft.com/office/drawing/2014/main" id="{B7461656-B359-9651-FF1B-060CB34D6DBF}"/>
              </a:ext>
            </a:extLst>
          </p:cNvPr>
          <p:cNvPicPr>
            <a:picLocks noChangeAspect="1"/>
          </p:cNvPicPr>
          <p:nvPr>
            <p:custDataLst>
              <p:tags r:id="rId5"/>
            </p:custDataLst>
          </p:nvPr>
        </p:nvPicPr>
        <p:blipFill>
          <a:blip r:embed="rId21"/>
          <a:stretch>
            <a:fillRect/>
          </a:stretch>
        </p:blipFill>
        <p:spPr>
          <a:xfrm>
            <a:off x="9460778" y="3429000"/>
            <a:ext cx="2576581" cy="1799574"/>
          </a:xfrm>
          <a:prstGeom prst="rect">
            <a:avLst/>
          </a:prstGeom>
          <a:ln>
            <a:noFill/>
          </a:ln>
          <a:effectLst>
            <a:softEdge rad="112500"/>
          </a:effectLst>
        </p:spPr>
      </p:pic>
      <p:pic>
        <p:nvPicPr>
          <p:cNvPr id="15" name="Picture 4" descr="Peut être une image de 2 personnes et texte">
            <a:extLst>
              <a:ext uri="{FF2B5EF4-FFF2-40B4-BE49-F238E27FC236}">
                <a16:creationId xmlns:a16="http://schemas.microsoft.com/office/drawing/2014/main" id="{B58D9C71-B28D-2B78-D6B3-109EA474608A}"/>
              </a:ext>
            </a:extLst>
          </p:cNvPr>
          <p:cNvPicPr>
            <a:picLocks noChangeAspect="1" noChangeArrowheads="1"/>
          </p:cNvPicPr>
          <p:nvPr>
            <p:custDataLst>
              <p:tags r:id="rId6"/>
            </p:custDataLst>
          </p:nvPr>
        </p:nvPicPr>
        <p:blipFill>
          <a:blip r:embed="rId22">
            <a:extLst>
              <a:ext uri="{28A0092B-C50C-407E-A947-70E740481C1C}">
                <a14:useLocalDpi xmlns:a14="http://schemas.microsoft.com/office/drawing/2010/main" val="0"/>
              </a:ext>
            </a:extLst>
          </a:blip>
          <a:srcRect/>
          <a:stretch>
            <a:fillRect/>
          </a:stretch>
        </p:blipFill>
        <p:spPr bwMode="auto">
          <a:xfrm>
            <a:off x="6808932" y="1386352"/>
            <a:ext cx="2455885" cy="18489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Image 16" descr="Une image contenant plein air, eau, lac, plante&#10;&#10;Le contenu généré par l’IA peut être incorrect.">
            <a:extLst>
              <a:ext uri="{FF2B5EF4-FFF2-40B4-BE49-F238E27FC236}">
                <a16:creationId xmlns:a16="http://schemas.microsoft.com/office/drawing/2014/main" id="{339E1AA2-6B9D-CE62-5B78-0971F9692591}"/>
              </a:ext>
            </a:extLst>
          </p:cNvPr>
          <p:cNvPicPr>
            <a:picLocks noChangeAspect="1"/>
          </p:cNvPicPr>
          <p:nvPr>
            <p:custDataLst>
              <p:tags r:id="rId7"/>
            </p:custDataLst>
          </p:nvPr>
        </p:nvPicPr>
        <p:blipFill>
          <a:blip r:embed="rId23">
            <a:extLst>
              <a:ext uri="{28A0092B-C50C-407E-A947-70E740481C1C}">
                <a14:useLocalDpi xmlns:a14="http://schemas.microsoft.com/office/drawing/2010/main" val="0"/>
              </a:ext>
            </a:extLst>
          </a:blip>
          <a:stretch>
            <a:fillRect/>
          </a:stretch>
        </p:blipFill>
        <p:spPr>
          <a:xfrm rot="10800000">
            <a:off x="6808932" y="3354839"/>
            <a:ext cx="2455885" cy="1841914"/>
          </a:xfrm>
          <a:prstGeom prst="rect">
            <a:avLst/>
          </a:prstGeom>
          <a:ln>
            <a:noFill/>
          </a:ln>
          <a:effectLst>
            <a:softEdge rad="112500"/>
          </a:effectLst>
        </p:spPr>
      </p:pic>
      <p:pic>
        <p:nvPicPr>
          <p:cNvPr id="19" name="Image 18" descr="Une image contenant habits, plein air, personne, herbe&#10;&#10;Le contenu généré par l’IA peut être incorrect.">
            <a:extLst>
              <a:ext uri="{FF2B5EF4-FFF2-40B4-BE49-F238E27FC236}">
                <a16:creationId xmlns:a16="http://schemas.microsoft.com/office/drawing/2014/main" id="{88152646-6598-A7EC-FD63-AD1398793790}"/>
              </a:ext>
            </a:extLst>
          </p:cNvPr>
          <p:cNvPicPr>
            <a:picLocks noChangeAspect="1"/>
          </p:cNvPicPr>
          <p:nvPr>
            <p:custDataLst>
              <p:tags r:id="rId8"/>
            </p:custDataLst>
          </p:nvPr>
        </p:nvPicPr>
        <p:blipFill>
          <a:blip r:embed="rId24">
            <a:extLst>
              <a:ext uri="{28A0092B-C50C-407E-A947-70E740481C1C}">
                <a14:useLocalDpi xmlns:a14="http://schemas.microsoft.com/office/drawing/2010/main" val="0"/>
              </a:ext>
            </a:extLst>
          </a:blip>
          <a:stretch>
            <a:fillRect/>
          </a:stretch>
        </p:blipFill>
        <p:spPr>
          <a:xfrm>
            <a:off x="9549353" y="1381385"/>
            <a:ext cx="2399432" cy="1799574"/>
          </a:xfrm>
          <a:prstGeom prst="rect">
            <a:avLst/>
          </a:prstGeom>
          <a:ln>
            <a:noFill/>
          </a:ln>
          <a:effectLst>
            <a:softEdge rad="112500"/>
          </a:effectLst>
        </p:spPr>
      </p:pic>
      <p:pic>
        <p:nvPicPr>
          <p:cNvPr id="2" name="Image 1" descr="Une image contenant texte, logo, Police, Graphique&#10;&#10;Le contenu généré par l’IA peut être incorrect.">
            <a:extLst>
              <a:ext uri="{FF2B5EF4-FFF2-40B4-BE49-F238E27FC236}">
                <a16:creationId xmlns:a16="http://schemas.microsoft.com/office/drawing/2014/main" id="{04133D17-9B64-2EC0-F0E7-579B35DAB13D}"/>
              </a:ext>
            </a:extLst>
          </p:cNvPr>
          <p:cNvPicPr>
            <a:picLocks noChangeAspect="1"/>
          </p:cNvPicPr>
          <p:nvPr>
            <p:custDataLst>
              <p:tags r:id="rId9"/>
            </p:custDataLst>
          </p:nvPr>
        </p:nvPicPr>
        <p:blipFill>
          <a:blip r:embed="rId25">
            <a:extLst>
              <a:ext uri="{28A0092B-C50C-407E-A947-70E740481C1C}">
                <a14:useLocalDpi xmlns:a14="http://schemas.microsoft.com/office/drawing/2010/main" val="0"/>
              </a:ext>
            </a:extLst>
          </a:blip>
          <a:stretch>
            <a:fillRect/>
          </a:stretch>
        </p:blipFill>
        <p:spPr>
          <a:xfrm>
            <a:off x="0" y="5652363"/>
            <a:ext cx="1164418" cy="1197345"/>
          </a:xfrm>
          <a:prstGeom prst="roundRect">
            <a:avLst>
              <a:gd name="adj" fmla="val 0"/>
            </a:avLst>
          </a:prstGeom>
          <a:ln w="82550" cap="sq">
            <a:noFill/>
            <a:miter lim="800000"/>
          </a:ln>
          <a:effectLst/>
        </p:spPr>
      </p:pic>
      <p:pic>
        <p:nvPicPr>
          <p:cNvPr id="3" name="Image 2" descr="Une image contenant texte, Police, logo, Graphique&#10;&#10;Le contenu généré par l’IA peut être incorrect.">
            <a:extLst>
              <a:ext uri="{FF2B5EF4-FFF2-40B4-BE49-F238E27FC236}">
                <a16:creationId xmlns:a16="http://schemas.microsoft.com/office/drawing/2014/main" id="{B3E4AD5E-F53F-D6D1-DC42-C184676BC50A}"/>
              </a:ext>
            </a:extLst>
          </p:cNvPr>
          <p:cNvPicPr>
            <a:picLocks noChangeAspect="1"/>
          </p:cNvPicPr>
          <p:nvPr>
            <p:custDataLst>
              <p:tags r:id="rId10"/>
            </p:custDataLst>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1316" y="6014107"/>
            <a:ext cx="1889079" cy="613979"/>
          </a:xfrm>
          <a:prstGeom prst="rect">
            <a:avLst/>
          </a:prstGeom>
        </p:spPr>
      </p:pic>
      <p:pic>
        <p:nvPicPr>
          <p:cNvPr id="4" name="Image 3" descr="Une image contenant texte, logo, drapeau&#10;&#10;Description générée automatiquement">
            <a:extLst>
              <a:ext uri="{FF2B5EF4-FFF2-40B4-BE49-F238E27FC236}">
                <a16:creationId xmlns:a16="http://schemas.microsoft.com/office/drawing/2014/main" id="{85C80115-26E1-E56B-2DDD-30510CBED3E6}"/>
              </a:ext>
            </a:extLst>
          </p:cNvPr>
          <p:cNvPicPr>
            <a:picLocks noChangeAspect="1"/>
          </p:cNvPicPr>
          <p:nvPr>
            <p:custDataLst>
              <p:tags r:id="rId11"/>
            </p:custDataLst>
          </p:nvPr>
        </p:nvPicPr>
        <p:blipFill>
          <a:blip r:embed="rId27"/>
          <a:stretch>
            <a:fillRect/>
          </a:stretch>
        </p:blipFill>
        <p:spPr>
          <a:xfrm>
            <a:off x="7405656" y="5868878"/>
            <a:ext cx="628610" cy="759208"/>
          </a:xfrm>
          <a:prstGeom prst="rect">
            <a:avLst/>
          </a:prstGeom>
        </p:spPr>
      </p:pic>
      <p:pic>
        <p:nvPicPr>
          <p:cNvPr id="9" name="Image 8" descr="Une image contenant texte, Police, Graphique, logo&#10;&#10;Description générée automatiquement">
            <a:extLst>
              <a:ext uri="{FF2B5EF4-FFF2-40B4-BE49-F238E27FC236}">
                <a16:creationId xmlns:a16="http://schemas.microsoft.com/office/drawing/2014/main" id="{2E7477AA-2160-0F10-FD36-74D2BB1132DE}"/>
              </a:ext>
            </a:extLst>
          </p:cNvPr>
          <p:cNvPicPr>
            <a:picLocks noChangeAspect="1"/>
          </p:cNvPicPr>
          <p:nvPr>
            <p:custDataLst>
              <p:tags r:id="rId12"/>
            </p:custDataLst>
          </p:nvPr>
        </p:nvPicPr>
        <p:blipFill>
          <a:blip r:embed="rId28"/>
          <a:stretch>
            <a:fillRect/>
          </a:stretch>
        </p:blipFill>
        <p:spPr>
          <a:xfrm>
            <a:off x="8423009" y="5868878"/>
            <a:ext cx="593431" cy="781404"/>
          </a:xfrm>
          <a:prstGeom prst="rect">
            <a:avLst/>
          </a:prstGeom>
        </p:spPr>
      </p:pic>
      <p:pic>
        <p:nvPicPr>
          <p:cNvPr id="10" name="Image 9" descr="Une image contenant Graphique, créativité, dessin humoristique, art&#10;&#10;Le contenu généré par l’IA peut être incorrect.">
            <a:extLst>
              <a:ext uri="{FF2B5EF4-FFF2-40B4-BE49-F238E27FC236}">
                <a16:creationId xmlns:a16="http://schemas.microsoft.com/office/drawing/2014/main" id="{B129C122-ED98-B5CB-E496-3F35CC753E73}"/>
              </a:ext>
            </a:extLst>
          </p:cNvPr>
          <p:cNvPicPr>
            <a:picLocks noChangeAspect="1"/>
          </p:cNvPicPr>
          <p:nvPr>
            <p:custDataLst>
              <p:tags r:id="rId13"/>
            </p:custDataLst>
          </p:nvPr>
        </p:nvPicPr>
        <p:blipFill>
          <a:blip r:embed="rId29">
            <a:extLst>
              <a:ext uri="{28A0092B-C50C-407E-A947-70E740481C1C}">
                <a14:useLocalDpi xmlns:a14="http://schemas.microsoft.com/office/drawing/2010/main" val="0"/>
              </a:ext>
            </a:extLst>
          </a:blip>
          <a:stretch>
            <a:fillRect/>
          </a:stretch>
        </p:blipFill>
        <p:spPr>
          <a:xfrm>
            <a:off x="9146009" y="5868878"/>
            <a:ext cx="1052086" cy="759208"/>
          </a:xfrm>
          <a:prstGeom prst="rect">
            <a:avLst/>
          </a:prstGeom>
        </p:spPr>
      </p:pic>
      <p:pic>
        <p:nvPicPr>
          <p:cNvPr id="11" name="Picture 2">
            <a:extLst>
              <a:ext uri="{FF2B5EF4-FFF2-40B4-BE49-F238E27FC236}">
                <a16:creationId xmlns:a16="http://schemas.microsoft.com/office/drawing/2014/main" id="{79953A2B-2B9E-7679-52DD-5DEA999D5480}"/>
              </a:ext>
            </a:extLst>
          </p:cNvPr>
          <p:cNvPicPr>
            <a:picLocks noChangeAspect="1"/>
          </p:cNvPicPr>
          <p:nvPr>
            <p:custDataLst>
              <p:tags r:id="rId14"/>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282187" y="5087019"/>
            <a:ext cx="3050311" cy="219470"/>
          </a:xfrm>
          <a:prstGeom prst="rect">
            <a:avLst/>
          </a:prstGeom>
          <a:noFill/>
          <a:ln>
            <a:noFill/>
          </a:ln>
        </p:spPr>
      </p:pic>
      <p:sp>
        <p:nvSpPr>
          <p:cNvPr id="13" name="ZoneTexte 12">
            <a:extLst>
              <a:ext uri="{FF2B5EF4-FFF2-40B4-BE49-F238E27FC236}">
                <a16:creationId xmlns:a16="http://schemas.microsoft.com/office/drawing/2014/main" id="{8E2F8D6A-29F3-F007-5A73-939F3D95A507}"/>
              </a:ext>
            </a:extLst>
          </p:cNvPr>
          <p:cNvSpPr txBox="1"/>
          <p:nvPr>
            <p:custDataLst>
              <p:tags r:id="rId15"/>
            </p:custDataLst>
          </p:nvPr>
        </p:nvSpPr>
        <p:spPr>
          <a:xfrm>
            <a:off x="194233" y="4768811"/>
            <a:ext cx="1519893" cy="270459"/>
          </a:xfrm>
          <a:prstGeom prst="rect">
            <a:avLst/>
          </a:prstGeom>
          <a:noFill/>
        </p:spPr>
        <p:txBody>
          <a:bodyPr wrap="square" rtlCol="0">
            <a:spAutoFit/>
          </a:bodyPr>
          <a:lstStyle/>
          <a:p>
            <a:pPr>
              <a:lnSpc>
                <a:spcPct val="115000"/>
              </a:lnSpc>
              <a:spcAft>
                <a:spcPts val="1000"/>
              </a:spcAft>
            </a:pPr>
            <a:r>
              <a:rPr lang="fr-CA"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Projet financé par:</a:t>
            </a:r>
            <a:endParaRPr lang="fr-CA" sz="1100" dirty="0">
              <a:latin typeface="Arial" panose="020B0604020202020204" pitchFamily="34" charset="0"/>
              <a:cs typeface="Arial" panose="020B0604020202020204" pitchFamily="34" charset="0"/>
            </a:endParaRPr>
          </a:p>
        </p:txBody>
      </p:sp>
      <p:pic>
        <p:nvPicPr>
          <p:cNvPr id="16" name="Image 15" descr="Une image contenant Police, logo, Graphique, texte&#10;&#10;Description générée automatiquement">
            <a:extLst>
              <a:ext uri="{FF2B5EF4-FFF2-40B4-BE49-F238E27FC236}">
                <a16:creationId xmlns:a16="http://schemas.microsoft.com/office/drawing/2014/main" id="{E74E5D6D-36AD-2965-69FE-9238BB2DDA80}"/>
              </a:ext>
            </a:extLst>
          </p:cNvPr>
          <p:cNvPicPr>
            <a:picLocks noChangeAspect="1"/>
          </p:cNvPicPr>
          <p:nvPr>
            <p:custDataLst>
              <p:tags r:id="rId16"/>
            </p:custDataLst>
          </p:nvPr>
        </p:nvPicPr>
        <p:blipFill>
          <a:blip r:embed="rId31" cstate="print">
            <a:extLst>
              <a:ext uri="{28A0092B-C50C-407E-A947-70E740481C1C}">
                <a14:useLocalDpi xmlns:a14="http://schemas.microsoft.com/office/drawing/2010/main" val="0"/>
              </a:ext>
            </a:extLst>
          </a:blip>
          <a:stretch>
            <a:fillRect/>
          </a:stretch>
        </p:blipFill>
        <p:spPr>
          <a:xfrm>
            <a:off x="1183996" y="5829360"/>
            <a:ext cx="2445323" cy="898656"/>
          </a:xfrm>
          <a:prstGeom prst="rect">
            <a:avLst/>
          </a:prstGeom>
        </p:spPr>
      </p:pic>
      <p:pic>
        <p:nvPicPr>
          <p:cNvPr id="18" name="Image 17" descr="Une image contenant texte, croquis, Police, Graphique&#10;&#10;Description générée automatiquement">
            <a:extLst>
              <a:ext uri="{FF2B5EF4-FFF2-40B4-BE49-F238E27FC236}">
                <a16:creationId xmlns:a16="http://schemas.microsoft.com/office/drawing/2014/main" id="{58A43416-A3D9-92DA-FA95-319829EC9928}"/>
              </a:ext>
            </a:extLst>
          </p:cNvPr>
          <p:cNvPicPr>
            <a:picLocks noChangeAspect="1"/>
          </p:cNvPicPr>
          <p:nvPr>
            <p:custDataLst>
              <p:tags r:id="rId17"/>
            </p:custDataLst>
          </p:nvPr>
        </p:nvPicPr>
        <p:blipFill>
          <a:blip r:embed="rId32">
            <a:clrChange>
              <a:clrFrom>
                <a:srgbClr val="FDFDFD"/>
              </a:clrFrom>
              <a:clrTo>
                <a:srgbClr val="FDFDFD">
                  <a:alpha val="0"/>
                </a:srgbClr>
              </a:clrTo>
            </a:clrChange>
          </a:blip>
          <a:stretch>
            <a:fillRect/>
          </a:stretch>
        </p:blipFill>
        <p:spPr>
          <a:xfrm>
            <a:off x="3714289" y="5708836"/>
            <a:ext cx="1072057" cy="1086676"/>
          </a:xfrm>
          <a:prstGeom prst="rect">
            <a:avLst/>
          </a:prstGeom>
        </p:spPr>
      </p:pic>
      <p:sp>
        <p:nvSpPr>
          <p:cNvPr id="12" name="ZoneTexte 11">
            <a:extLst>
              <a:ext uri="{FF2B5EF4-FFF2-40B4-BE49-F238E27FC236}">
                <a16:creationId xmlns:a16="http://schemas.microsoft.com/office/drawing/2014/main" id="{D6E5F2DE-E5DB-FB9A-971C-80F23B16789B}"/>
              </a:ext>
            </a:extLst>
          </p:cNvPr>
          <p:cNvSpPr txBox="1"/>
          <p:nvPr>
            <p:custDataLst>
              <p:tags r:id="rId18"/>
            </p:custDataLst>
          </p:nvPr>
        </p:nvSpPr>
        <p:spPr>
          <a:xfrm>
            <a:off x="194233" y="5517133"/>
            <a:ext cx="1799672" cy="270459"/>
          </a:xfrm>
          <a:prstGeom prst="rect">
            <a:avLst/>
          </a:prstGeom>
          <a:noFill/>
        </p:spPr>
        <p:txBody>
          <a:bodyPr wrap="square" rtlCol="0">
            <a:spAutoFit/>
          </a:bodyPr>
          <a:lstStyle/>
          <a:p>
            <a:pPr>
              <a:lnSpc>
                <a:spcPct val="115000"/>
              </a:lnSpc>
              <a:spcAft>
                <a:spcPts val="1000"/>
              </a:spcAft>
            </a:pPr>
            <a:r>
              <a:rPr lang="fr-CA" sz="1100" dirty="0">
                <a:solidFill>
                  <a:srgbClr val="000000"/>
                </a:solidFill>
                <a:latin typeface="Arial" panose="020B0604020202020204" pitchFamily="34" charset="0"/>
                <a:ea typeface="Calibri" panose="020F0502020204030204" pitchFamily="34" charset="0"/>
                <a:cs typeface="Arial" panose="020B0604020202020204" pitchFamily="34" charset="0"/>
              </a:rPr>
              <a:t>En collaboration avec:</a:t>
            </a:r>
            <a:endParaRPr lang="fr-CA"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0022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054A2-576C-07EE-08D9-D4C4EF8902B4}"/>
            </a:ext>
          </a:extLst>
        </p:cNvPr>
        <p:cNvGrpSpPr/>
        <p:nvPr/>
      </p:nvGrpSpPr>
      <p:grpSpPr>
        <a:xfrm>
          <a:off x="0" y="0"/>
          <a:ext cx="0" cy="0"/>
          <a:chOff x="0" y="0"/>
          <a:chExt cx="0" cy="0"/>
        </a:xfrm>
      </p:grpSpPr>
      <p:pic>
        <p:nvPicPr>
          <p:cNvPr id="2" name="Image 1" descr="Une image contenant texte, logo, Police, Graphique&#10;&#10;Description générée automatiquement">
            <a:extLst>
              <a:ext uri="{FF2B5EF4-FFF2-40B4-BE49-F238E27FC236}">
                <a16:creationId xmlns:a16="http://schemas.microsoft.com/office/drawing/2014/main" id="{CE5CC5A5-568B-84E8-9119-81020CAC6C11}"/>
              </a:ext>
            </a:extLst>
          </p:cNvPr>
          <p:cNvPicPr>
            <a:picLocks noChangeAspect="1"/>
          </p:cNvPicPr>
          <p:nvPr>
            <p:custDataLst>
              <p:tags r:id="rId1"/>
            </p:custDataLst>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9193" y="2601798"/>
            <a:ext cx="1873204" cy="1981342"/>
          </a:xfrm>
          <a:prstGeom prst="rect">
            <a:avLst/>
          </a:prstGeom>
        </p:spPr>
      </p:pic>
      <p:pic>
        <p:nvPicPr>
          <p:cNvPr id="4" name="Picture 2">
            <a:extLst>
              <a:ext uri="{FF2B5EF4-FFF2-40B4-BE49-F238E27FC236}">
                <a16:creationId xmlns:a16="http://schemas.microsoft.com/office/drawing/2014/main" id="{41315221-B0EE-A88E-FD3F-84052B9104CD}"/>
              </a:ext>
            </a:extLst>
          </p:cNvPr>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2277341" y="1678350"/>
            <a:ext cx="6704286" cy="482375"/>
          </a:xfrm>
          <a:prstGeom prst="rect">
            <a:avLst/>
          </a:prstGeom>
          <a:noFill/>
          <a:ln>
            <a:noFill/>
          </a:ln>
        </p:spPr>
      </p:pic>
      <p:sp>
        <p:nvSpPr>
          <p:cNvPr id="5" name="ZoneTexte 4">
            <a:extLst>
              <a:ext uri="{FF2B5EF4-FFF2-40B4-BE49-F238E27FC236}">
                <a16:creationId xmlns:a16="http://schemas.microsoft.com/office/drawing/2014/main" id="{579F4A6F-DF3A-7536-98B8-332CB2C93052}"/>
              </a:ext>
            </a:extLst>
          </p:cNvPr>
          <p:cNvSpPr txBox="1"/>
          <p:nvPr>
            <p:custDataLst>
              <p:tags r:id="rId3"/>
            </p:custDataLst>
          </p:nvPr>
        </p:nvSpPr>
        <p:spPr>
          <a:xfrm>
            <a:off x="2178670" y="1243123"/>
            <a:ext cx="5221267" cy="383823"/>
          </a:xfrm>
          <a:prstGeom prst="rect">
            <a:avLst/>
          </a:prstGeom>
          <a:noFill/>
        </p:spPr>
        <p:txBody>
          <a:bodyPr wrap="square" rtlCol="0">
            <a:spAutoFit/>
          </a:bodyPr>
          <a:lstStyle/>
          <a:p>
            <a:pPr>
              <a:lnSpc>
                <a:spcPct val="115000"/>
              </a:lnSpc>
              <a:spcAft>
                <a:spcPts val="1000"/>
              </a:spcAft>
            </a:pPr>
            <a:r>
              <a:rPr lang="fr-CA"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Projet financé par:</a:t>
            </a:r>
            <a:endParaRPr lang="fr-CA" dirty="0">
              <a:latin typeface="Arial" panose="020B0604020202020204" pitchFamily="34" charset="0"/>
              <a:cs typeface="Arial" panose="020B0604020202020204" pitchFamily="34" charset="0"/>
            </a:endParaRPr>
          </a:p>
        </p:txBody>
      </p:sp>
      <p:pic>
        <p:nvPicPr>
          <p:cNvPr id="6" name="Image 5" descr="Une image contenant Police, logo, Graphique, texte&#10;&#10;Description générée automatiquement">
            <a:extLst>
              <a:ext uri="{FF2B5EF4-FFF2-40B4-BE49-F238E27FC236}">
                <a16:creationId xmlns:a16="http://schemas.microsoft.com/office/drawing/2014/main" id="{6BE52E12-0B03-5BAF-6AA5-F4A41C478D19}"/>
              </a:ext>
            </a:extLst>
          </p:cNvPr>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3669513" y="2907003"/>
            <a:ext cx="3730424" cy="1370931"/>
          </a:xfrm>
          <a:prstGeom prst="rect">
            <a:avLst/>
          </a:prstGeom>
        </p:spPr>
      </p:pic>
      <p:pic>
        <p:nvPicPr>
          <p:cNvPr id="7" name="Image 6" descr="Une image contenant texte, croquis, Police, Graphique&#10;&#10;Description générée automatiquement">
            <a:extLst>
              <a:ext uri="{FF2B5EF4-FFF2-40B4-BE49-F238E27FC236}">
                <a16:creationId xmlns:a16="http://schemas.microsoft.com/office/drawing/2014/main" id="{83C6B839-EC69-8F94-4C4B-4173DF5736EF}"/>
              </a:ext>
            </a:extLst>
          </p:cNvPr>
          <p:cNvPicPr>
            <a:picLocks noChangeAspect="1"/>
          </p:cNvPicPr>
          <p:nvPr>
            <p:custDataLst>
              <p:tags r:id="rId5"/>
            </p:custDataLst>
          </p:nvPr>
        </p:nvPicPr>
        <p:blipFill>
          <a:blip r:embed="rId18">
            <a:clrChange>
              <a:clrFrom>
                <a:srgbClr val="FDFDFD"/>
              </a:clrFrom>
              <a:clrTo>
                <a:srgbClr val="FDFDFD">
                  <a:alpha val="0"/>
                </a:srgbClr>
              </a:clrTo>
            </a:clrChange>
          </a:blip>
          <a:stretch>
            <a:fillRect/>
          </a:stretch>
        </p:blipFill>
        <p:spPr>
          <a:xfrm>
            <a:off x="8649243" y="2687711"/>
            <a:ext cx="1776803" cy="1801031"/>
          </a:xfrm>
          <a:prstGeom prst="rect">
            <a:avLst/>
          </a:prstGeom>
        </p:spPr>
      </p:pic>
      <p:pic>
        <p:nvPicPr>
          <p:cNvPr id="8" name="Image 7" descr="Une image contenant texte, logo, drapeau&#10;&#10;Description générée automatiquement">
            <a:extLst>
              <a:ext uri="{FF2B5EF4-FFF2-40B4-BE49-F238E27FC236}">
                <a16:creationId xmlns:a16="http://schemas.microsoft.com/office/drawing/2014/main" id="{DD9D8933-7BA9-6816-A93F-B31AFC1F1C48}"/>
              </a:ext>
            </a:extLst>
          </p:cNvPr>
          <p:cNvPicPr>
            <a:picLocks noChangeAspect="1"/>
          </p:cNvPicPr>
          <p:nvPr>
            <p:custDataLst>
              <p:tags r:id="rId6"/>
            </p:custDataLst>
          </p:nvPr>
        </p:nvPicPr>
        <p:blipFill>
          <a:blip r:embed="rId19"/>
          <a:stretch>
            <a:fillRect/>
          </a:stretch>
        </p:blipFill>
        <p:spPr>
          <a:xfrm>
            <a:off x="2959959" y="4685756"/>
            <a:ext cx="1437687" cy="1736377"/>
          </a:xfrm>
          <a:prstGeom prst="rect">
            <a:avLst/>
          </a:prstGeom>
        </p:spPr>
      </p:pic>
      <p:pic>
        <p:nvPicPr>
          <p:cNvPr id="9" name="Image 8" descr="Une image contenant texte, Police, Graphique, logo&#10;&#10;Description générée automatiquement">
            <a:extLst>
              <a:ext uri="{FF2B5EF4-FFF2-40B4-BE49-F238E27FC236}">
                <a16:creationId xmlns:a16="http://schemas.microsoft.com/office/drawing/2014/main" id="{2FE21AF4-26FE-70C0-0088-1C83A511A0E9}"/>
              </a:ext>
            </a:extLst>
          </p:cNvPr>
          <p:cNvPicPr>
            <a:picLocks noChangeAspect="1"/>
          </p:cNvPicPr>
          <p:nvPr>
            <p:custDataLst>
              <p:tags r:id="rId7"/>
            </p:custDataLst>
          </p:nvPr>
        </p:nvPicPr>
        <p:blipFill>
          <a:blip r:embed="rId20"/>
          <a:stretch>
            <a:fillRect/>
          </a:stretch>
        </p:blipFill>
        <p:spPr>
          <a:xfrm>
            <a:off x="4970145" y="4685755"/>
            <a:ext cx="1318678" cy="1736378"/>
          </a:xfrm>
          <a:prstGeom prst="rect">
            <a:avLst/>
          </a:prstGeom>
        </p:spPr>
      </p:pic>
      <p:pic>
        <p:nvPicPr>
          <p:cNvPr id="11" name="Image 10" descr="Une image contenant texte, Police, logo, Graphique&#10;&#10;Le contenu généré par l’IA peut être incorrect.">
            <a:extLst>
              <a:ext uri="{FF2B5EF4-FFF2-40B4-BE49-F238E27FC236}">
                <a16:creationId xmlns:a16="http://schemas.microsoft.com/office/drawing/2014/main" id="{752B6C23-0535-100A-CA61-E42F4D3A474A}"/>
              </a:ext>
            </a:extLst>
          </p:cNvPr>
          <p:cNvPicPr>
            <a:picLocks noChangeAspect="1"/>
          </p:cNvPicPr>
          <p:nvPr>
            <p:custDataLst>
              <p:tags r:id="rId8"/>
            </p:custDataLst>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11337" y="5210726"/>
            <a:ext cx="2112010" cy="686435"/>
          </a:xfrm>
          <a:prstGeom prst="rect">
            <a:avLst/>
          </a:prstGeom>
        </p:spPr>
      </p:pic>
      <p:graphicFrame>
        <p:nvGraphicFramePr>
          <p:cNvPr id="15" name="Titre 1">
            <a:extLst>
              <a:ext uri="{FF2B5EF4-FFF2-40B4-BE49-F238E27FC236}">
                <a16:creationId xmlns:a16="http://schemas.microsoft.com/office/drawing/2014/main" id="{74CAA20C-400F-4E48-299A-AD93EE51D3E3}"/>
              </a:ext>
            </a:extLst>
          </p:cNvPr>
          <p:cNvGraphicFramePr/>
          <p:nvPr>
            <p:custDataLst>
              <p:tags r:id="rId9"/>
            </p:custDataLst>
            <p:extLst>
              <p:ext uri="{D42A27DB-BD31-4B8C-83A1-F6EECF244321}">
                <p14:modId xmlns:p14="http://schemas.microsoft.com/office/powerpoint/2010/main" val="1955373390"/>
              </p:ext>
            </p:extLst>
          </p:nvPr>
        </p:nvGraphicFramePr>
        <p:xfrm>
          <a:off x="301040" y="-98614"/>
          <a:ext cx="11325225" cy="159067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pic>
        <p:nvPicPr>
          <p:cNvPr id="14" name="Image 13" descr="Une image contenant croquis, clipart, dessin, illustration&#10;&#10;Le contenu généré par l’IA peut être incorrect.">
            <a:extLst>
              <a:ext uri="{FF2B5EF4-FFF2-40B4-BE49-F238E27FC236}">
                <a16:creationId xmlns:a16="http://schemas.microsoft.com/office/drawing/2014/main" id="{F128BD88-A308-138C-202C-FF916F889A26}"/>
              </a:ext>
            </a:extLst>
          </p:cNvPr>
          <p:cNvPicPr>
            <a:picLocks noChangeAspect="1"/>
          </p:cNvPicPr>
          <p:nvPr>
            <p:custDataLst>
              <p:tags r:id="rId10"/>
            </p:custDataLst>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1508" y="4826455"/>
            <a:ext cx="2070313" cy="2070313"/>
          </a:xfrm>
          <a:prstGeom prst="rect">
            <a:avLst/>
          </a:prstGeom>
        </p:spPr>
      </p:pic>
      <p:pic>
        <p:nvPicPr>
          <p:cNvPr id="10" name="Image 9" descr="Une image contenant Graphique, créativité, dessin humoristique, art&#10;&#10;Le contenu généré par l’IA peut être incorrect.">
            <a:extLst>
              <a:ext uri="{FF2B5EF4-FFF2-40B4-BE49-F238E27FC236}">
                <a16:creationId xmlns:a16="http://schemas.microsoft.com/office/drawing/2014/main" id="{88ED2913-0BCF-E0DE-B5AD-75134C29FB65}"/>
              </a:ext>
            </a:extLst>
          </p:cNvPr>
          <p:cNvPicPr>
            <a:picLocks noChangeAspect="1"/>
          </p:cNvPicPr>
          <p:nvPr>
            <p:custDataLst>
              <p:tags r:id="rId11"/>
            </p:custDataLst>
          </p:nvPr>
        </p:nvPicPr>
        <p:blipFill>
          <a:blip r:embed="rId28">
            <a:extLst>
              <a:ext uri="{28A0092B-C50C-407E-A947-70E740481C1C}">
                <a14:useLocalDpi xmlns:a14="http://schemas.microsoft.com/office/drawing/2010/main" val="0"/>
              </a:ext>
            </a:extLst>
          </a:blip>
          <a:stretch>
            <a:fillRect/>
          </a:stretch>
        </p:blipFill>
        <p:spPr>
          <a:xfrm>
            <a:off x="6851002" y="4690342"/>
            <a:ext cx="1598156" cy="1153264"/>
          </a:xfrm>
          <a:prstGeom prst="rect">
            <a:avLst/>
          </a:prstGeom>
        </p:spPr>
      </p:pic>
      <p:sp>
        <p:nvSpPr>
          <p:cNvPr id="3" name="ZoneTexte 2">
            <a:extLst>
              <a:ext uri="{FF2B5EF4-FFF2-40B4-BE49-F238E27FC236}">
                <a16:creationId xmlns:a16="http://schemas.microsoft.com/office/drawing/2014/main" id="{5CA9E42C-ADDE-A34B-76CE-78EEF5663CEF}"/>
              </a:ext>
            </a:extLst>
          </p:cNvPr>
          <p:cNvSpPr txBox="1"/>
          <p:nvPr>
            <p:custDataLst>
              <p:tags r:id="rId12"/>
            </p:custDataLst>
          </p:nvPr>
        </p:nvSpPr>
        <p:spPr>
          <a:xfrm>
            <a:off x="2178669" y="2494555"/>
            <a:ext cx="5221267" cy="383823"/>
          </a:xfrm>
          <a:prstGeom prst="rect">
            <a:avLst/>
          </a:prstGeom>
          <a:noFill/>
        </p:spPr>
        <p:txBody>
          <a:bodyPr wrap="square" rtlCol="0">
            <a:spAutoFit/>
          </a:bodyPr>
          <a:lstStyle/>
          <a:p>
            <a:pPr>
              <a:lnSpc>
                <a:spcPct val="115000"/>
              </a:lnSpc>
              <a:spcAft>
                <a:spcPts val="1000"/>
              </a:spcAft>
            </a:pPr>
            <a:r>
              <a:rPr lang="fr-CA" dirty="0">
                <a:solidFill>
                  <a:srgbClr val="000000"/>
                </a:solidFill>
                <a:latin typeface="Arial" panose="020B0604020202020204" pitchFamily="34" charset="0"/>
                <a:ea typeface="Calibri" panose="020F0502020204030204" pitchFamily="34" charset="0"/>
                <a:cs typeface="Arial" panose="020B0604020202020204" pitchFamily="34" charset="0"/>
              </a:rPr>
              <a:t>En collaboration avec</a:t>
            </a:r>
            <a:r>
              <a:rPr lang="fr-CA"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fr-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6573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80C85-F389-5578-0E64-04AEF551F05F}"/>
            </a:ext>
          </a:extLst>
        </p:cNvPr>
        <p:cNvGrpSpPr/>
        <p:nvPr/>
      </p:nvGrpSpPr>
      <p:grpSpPr>
        <a:xfrm>
          <a:off x="0" y="0"/>
          <a:ext cx="0" cy="0"/>
          <a:chOff x="0" y="0"/>
          <a:chExt cx="0" cy="0"/>
        </a:xfrm>
      </p:grpSpPr>
      <p:pic>
        <p:nvPicPr>
          <p:cNvPr id="2" name="Image 1" descr="Une image contenant texte, logo, Police, Graphique&#10;&#10;Description générée automatiquement">
            <a:extLst>
              <a:ext uri="{FF2B5EF4-FFF2-40B4-BE49-F238E27FC236}">
                <a16:creationId xmlns:a16="http://schemas.microsoft.com/office/drawing/2014/main" id="{33490FBC-C2C8-F25F-8A72-93DA6CC78B00}"/>
              </a:ext>
            </a:extLst>
          </p:cNvPr>
          <p:cNvPicPr>
            <a:picLocks noChangeAspect="1"/>
          </p:cNvPicPr>
          <p:nvPr>
            <p:custDataLst>
              <p:tags r:id="rId1"/>
            </p:custDataLst>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398" y="5846682"/>
            <a:ext cx="897044" cy="948830"/>
          </a:xfrm>
          <a:prstGeom prst="rect">
            <a:avLst/>
          </a:prstGeom>
        </p:spPr>
      </p:pic>
      <p:pic>
        <p:nvPicPr>
          <p:cNvPr id="6" name="Image 5" descr="Une image contenant Police, logo, Graphique, texte&#10;&#10;Description générée automatiquement">
            <a:extLst>
              <a:ext uri="{FF2B5EF4-FFF2-40B4-BE49-F238E27FC236}">
                <a16:creationId xmlns:a16="http://schemas.microsoft.com/office/drawing/2014/main" id="{DD982F09-127E-030A-39BD-976D92C1FE2F}"/>
              </a:ext>
            </a:extLst>
          </p:cNvPr>
          <p:cNvPicPr>
            <a:picLocks noChangeAspect="1"/>
          </p:cNvPicPr>
          <p:nvPr>
            <p:custDataLst>
              <p:tags r:id="rId2"/>
            </p:custDataLst>
          </p:nvPr>
        </p:nvPicPr>
        <p:blipFill>
          <a:blip r:embed="rId17" cstate="print">
            <a:extLst>
              <a:ext uri="{28A0092B-C50C-407E-A947-70E740481C1C}">
                <a14:useLocalDpi xmlns:a14="http://schemas.microsoft.com/office/drawing/2010/main" val="0"/>
              </a:ext>
            </a:extLst>
          </a:blip>
          <a:stretch>
            <a:fillRect/>
          </a:stretch>
        </p:blipFill>
        <p:spPr>
          <a:xfrm>
            <a:off x="1183996" y="5829360"/>
            <a:ext cx="2445323" cy="898656"/>
          </a:xfrm>
          <a:prstGeom prst="rect">
            <a:avLst/>
          </a:prstGeom>
        </p:spPr>
      </p:pic>
      <p:pic>
        <p:nvPicPr>
          <p:cNvPr id="7" name="Image 6" descr="Une image contenant texte, croquis, Police, Graphique&#10;&#10;Description générée automatiquement">
            <a:extLst>
              <a:ext uri="{FF2B5EF4-FFF2-40B4-BE49-F238E27FC236}">
                <a16:creationId xmlns:a16="http://schemas.microsoft.com/office/drawing/2014/main" id="{0B9CA436-341A-30A6-D80A-C1A7C210797C}"/>
              </a:ext>
            </a:extLst>
          </p:cNvPr>
          <p:cNvPicPr>
            <a:picLocks noChangeAspect="1"/>
          </p:cNvPicPr>
          <p:nvPr>
            <p:custDataLst>
              <p:tags r:id="rId3"/>
            </p:custDataLst>
          </p:nvPr>
        </p:nvPicPr>
        <p:blipFill>
          <a:blip r:embed="rId18">
            <a:clrChange>
              <a:clrFrom>
                <a:srgbClr val="FDFDFD"/>
              </a:clrFrom>
              <a:clrTo>
                <a:srgbClr val="FDFDFD">
                  <a:alpha val="0"/>
                </a:srgbClr>
              </a:clrTo>
            </a:clrChange>
          </a:blip>
          <a:stretch>
            <a:fillRect/>
          </a:stretch>
        </p:blipFill>
        <p:spPr>
          <a:xfrm>
            <a:off x="3714289" y="5708836"/>
            <a:ext cx="1072057" cy="1086676"/>
          </a:xfrm>
          <a:prstGeom prst="rect">
            <a:avLst/>
          </a:prstGeom>
        </p:spPr>
      </p:pic>
      <p:graphicFrame>
        <p:nvGraphicFramePr>
          <p:cNvPr id="15" name="Titre 1">
            <a:extLst>
              <a:ext uri="{FF2B5EF4-FFF2-40B4-BE49-F238E27FC236}">
                <a16:creationId xmlns:a16="http://schemas.microsoft.com/office/drawing/2014/main" id="{FC76C991-429B-486B-D7F2-F3620105D720}"/>
              </a:ext>
            </a:extLst>
          </p:cNvPr>
          <p:cNvGraphicFramePr/>
          <p:nvPr>
            <p:custDataLst>
              <p:tags r:id="rId4"/>
            </p:custDataLst>
            <p:extLst>
              <p:ext uri="{D42A27DB-BD31-4B8C-83A1-F6EECF244321}">
                <p14:modId xmlns:p14="http://schemas.microsoft.com/office/powerpoint/2010/main" val="747693997"/>
              </p:ext>
            </p:extLst>
          </p:nvPr>
        </p:nvGraphicFramePr>
        <p:xfrm>
          <a:off x="301040" y="-98614"/>
          <a:ext cx="11325225" cy="159067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3" name="Espace réservé du contenu 7">
            <a:extLst>
              <a:ext uri="{FF2B5EF4-FFF2-40B4-BE49-F238E27FC236}">
                <a16:creationId xmlns:a16="http://schemas.microsoft.com/office/drawing/2014/main" id="{58AD8E13-D37C-93C3-A299-A0DE00F71F37}"/>
              </a:ext>
            </a:extLst>
          </p:cNvPr>
          <p:cNvSpPr>
            <a:spLocks noGrp="1"/>
          </p:cNvSpPr>
          <p:nvPr>
            <p:ph sz="quarter" idx="13"/>
            <p:custDataLst>
              <p:tags r:id="rId5"/>
            </p:custDataLst>
          </p:nvPr>
        </p:nvSpPr>
        <p:spPr>
          <a:xfrm>
            <a:off x="1007442" y="1479406"/>
            <a:ext cx="9852235" cy="3263854"/>
          </a:xfrm>
        </p:spPr>
        <p:txBody>
          <a:bodyPr>
            <a:normAutofit fontScale="92500" lnSpcReduction="20000"/>
          </a:bodyPr>
          <a:lstStyle/>
          <a:p>
            <a:r>
              <a:rPr lang="fr-CA" sz="1600" b="1" dirty="0">
                <a:solidFill>
                  <a:schemeClr val="bg2">
                    <a:lumMod val="50000"/>
                  </a:schemeClr>
                </a:solidFill>
                <a:latin typeface="Calibri" panose="020F0502020204030204" pitchFamily="34" charset="0"/>
                <a:ea typeface="Times New Roman" panose="02020603050405020304" pitchFamily="18" charset="0"/>
              </a:rPr>
              <a:t>Partage de l’expertise régionale</a:t>
            </a:r>
          </a:p>
          <a:p>
            <a:endParaRPr lang="fr-CA" sz="1600" b="1" dirty="0">
              <a:solidFill>
                <a:schemeClr val="bg2">
                  <a:lumMod val="50000"/>
                </a:schemeClr>
              </a:solidFill>
              <a:latin typeface="Calibri" panose="020F0502020204030204" pitchFamily="34" charset="0"/>
              <a:ea typeface="Times New Roman" panose="02020603050405020304" pitchFamily="18" charset="0"/>
            </a:endParaRPr>
          </a:p>
          <a:p>
            <a:r>
              <a:rPr lang="fr-CA" sz="1600" b="1" dirty="0">
                <a:solidFill>
                  <a:schemeClr val="accent4">
                    <a:lumMod val="75000"/>
                  </a:schemeClr>
                </a:solidFill>
                <a:effectLst/>
                <a:latin typeface="Calibri" panose="020F0502020204030204" pitchFamily="34" charset="0"/>
                <a:ea typeface="Times New Roman" panose="02020603050405020304" pitchFamily="18" charset="0"/>
              </a:rPr>
              <a:t>Validation rigoureuse des protocoles scientifiques</a:t>
            </a:r>
          </a:p>
          <a:p>
            <a:endParaRPr lang="fr-CA" sz="1200" dirty="0">
              <a:solidFill>
                <a:schemeClr val="accent4">
                  <a:lumMod val="75000"/>
                </a:schemeClr>
              </a:solidFill>
              <a:effectLst/>
              <a:latin typeface="Calibri" panose="020F0502020204030204" pitchFamily="34" charset="0"/>
              <a:ea typeface="Times New Roman" panose="02020603050405020304" pitchFamily="18" charset="0"/>
            </a:endParaRPr>
          </a:p>
          <a:p>
            <a:r>
              <a:rPr lang="fr-CA" sz="1600" b="1" dirty="0">
                <a:solidFill>
                  <a:schemeClr val="bg2">
                    <a:lumMod val="50000"/>
                  </a:schemeClr>
                </a:solidFill>
                <a:effectLst/>
                <a:latin typeface="Calibri" panose="020F0502020204030204" pitchFamily="34" charset="0"/>
                <a:ea typeface="Times New Roman" panose="02020603050405020304" pitchFamily="18" charset="0"/>
              </a:rPr>
              <a:t>développement des connaissances et de l’expertise de chaque partenaire</a:t>
            </a:r>
          </a:p>
          <a:p>
            <a:endParaRPr lang="fr-CA" sz="1600" b="1" dirty="0">
              <a:solidFill>
                <a:schemeClr val="bg2">
                  <a:lumMod val="50000"/>
                </a:schemeClr>
              </a:solidFill>
              <a:effectLst/>
              <a:latin typeface="Calibri" panose="020F0502020204030204" pitchFamily="34" charset="0"/>
              <a:ea typeface="Times New Roman" panose="02020603050405020304" pitchFamily="18" charset="0"/>
            </a:endParaRPr>
          </a:p>
          <a:p>
            <a:r>
              <a:rPr lang="fr-CA" sz="1600" b="1" dirty="0">
                <a:solidFill>
                  <a:schemeClr val="accent4">
                    <a:lumMod val="75000"/>
                  </a:schemeClr>
                </a:solidFill>
                <a:latin typeface="Calibri" panose="020F0502020204030204" pitchFamily="34" charset="0"/>
                <a:ea typeface="Times New Roman" panose="02020603050405020304" pitchFamily="18" charset="0"/>
              </a:rPr>
              <a:t>Maintien du financement local des organismes à but non lucratif</a:t>
            </a:r>
          </a:p>
          <a:p>
            <a:endParaRPr lang="fr-CA" sz="1600" b="1" dirty="0">
              <a:solidFill>
                <a:schemeClr val="accent4">
                  <a:lumMod val="75000"/>
                </a:schemeClr>
              </a:solidFill>
              <a:latin typeface="Calibri" panose="020F0502020204030204" pitchFamily="34" charset="0"/>
              <a:ea typeface="Times New Roman" panose="02020603050405020304" pitchFamily="18" charset="0"/>
            </a:endParaRPr>
          </a:p>
          <a:p>
            <a:r>
              <a:rPr lang="fr-CA" sz="1600" b="1" dirty="0">
                <a:solidFill>
                  <a:schemeClr val="bg2">
                    <a:lumMod val="50000"/>
                  </a:schemeClr>
                </a:solidFill>
                <a:effectLst/>
                <a:latin typeface="Calibri" panose="020F0502020204030204" pitchFamily="34" charset="0"/>
                <a:ea typeface="Times New Roman" panose="02020603050405020304" pitchFamily="18" charset="0"/>
              </a:rPr>
              <a:t>Apprent</a:t>
            </a:r>
            <a:r>
              <a:rPr lang="fr-CA" sz="1600" b="1" dirty="0">
                <a:solidFill>
                  <a:schemeClr val="bg2">
                    <a:lumMod val="50000"/>
                  </a:schemeClr>
                </a:solidFill>
                <a:latin typeface="Calibri" panose="020F0502020204030204" pitchFamily="34" charset="0"/>
                <a:ea typeface="Times New Roman" panose="02020603050405020304" pitchFamily="18" charset="0"/>
              </a:rPr>
              <a:t>issage sur la collaboration entre université et organismes à but non lucratif</a:t>
            </a:r>
          </a:p>
          <a:p>
            <a:endParaRPr lang="en-US" sz="1600" b="1" dirty="0">
              <a:solidFill>
                <a:schemeClr val="accent4">
                  <a:lumMod val="75000"/>
                </a:schemeClr>
              </a:solidFill>
              <a:effectLst/>
              <a:latin typeface="Calibri" panose="020F0502020204030204" pitchFamily="34" charset="0"/>
              <a:ea typeface="Times New Roman" panose="02020603050405020304" pitchFamily="18" charset="0"/>
            </a:endParaRPr>
          </a:p>
        </p:txBody>
      </p:sp>
      <p:pic>
        <p:nvPicPr>
          <p:cNvPr id="12" name="Image 11" descr="Une image contenant texte, Police, logo, Graphique&#10;&#10;Le contenu généré par l’IA peut être incorrect.">
            <a:extLst>
              <a:ext uri="{FF2B5EF4-FFF2-40B4-BE49-F238E27FC236}">
                <a16:creationId xmlns:a16="http://schemas.microsoft.com/office/drawing/2014/main" id="{D0B46D09-0802-96C8-C3EA-0DA2480FC7AE}"/>
              </a:ext>
            </a:extLst>
          </p:cNvPr>
          <p:cNvPicPr>
            <a:picLocks noChangeAspect="1"/>
          </p:cNvPicPr>
          <p:nvPr>
            <p:custDataLst>
              <p:tags r:id="rId6"/>
            </p:custDataLst>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1316" y="6014107"/>
            <a:ext cx="1889079" cy="613979"/>
          </a:xfrm>
          <a:prstGeom prst="rect">
            <a:avLst/>
          </a:prstGeom>
        </p:spPr>
      </p:pic>
      <p:pic>
        <p:nvPicPr>
          <p:cNvPr id="13" name="Image 12" descr="Une image contenant texte, logo, drapeau&#10;&#10;Description générée automatiquement">
            <a:extLst>
              <a:ext uri="{FF2B5EF4-FFF2-40B4-BE49-F238E27FC236}">
                <a16:creationId xmlns:a16="http://schemas.microsoft.com/office/drawing/2014/main" id="{315CA89A-DCF8-1FBC-8628-6FCE1603D67F}"/>
              </a:ext>
            </a:extLst>
          </p:cNvPr>
          <p:cNvPicPr>
            <a:picLocks noChangeAspect="1"/>
          </p:cNvPicPr>
          <p:nvPr>
            <p:custDataLst>
              <p:tags r:id="rId7"/>
            </p:custDataLst>
          </p:nvPr>
        </p:nvPicPr>
        <p:blipFill>
          <a:blip r:embed="rId25"/>
          <a:stretch>
            <a:fillRect/>
          </a:stretch>
        </p:blipFill>
        <p:spPr>
          <a:xfrm>
            <a:off x="7405656" y="5868878"/>
            <a:ext cx="628610" cy="759208"/>
          </a:xfrm>
          <a:prstGeom prst="rect">
            <a:avLst/>
          </a:prstGeom>
        </p:spPr>
      </p:pic>
      <p:pic>
        <p:nvPicPr>
          <p:cNvPr id="16" name="Image 15" descr="Une image contenant texte, Police, Graphique, logo&#10;&#10;Description générée automatiquement">
            <a:extLst>
              <a:ext uri="{FF2B5EF4-FFF2-40B4-BE49-F238E27FC236}">
                <a16:creationId xmlns:a16="http://schemas.microsoft.com/office/drawing/2014/main" id="{E0CB6B11-8CFB-B7D5-52FE-565169C99612}"/>
              </a:ext>
            </a:extLst>
          </p:cNvPr>
          <p:cNvPicPr>
            <a:picLocks noChangeAspect="1"/>
          </p:cNvPicPr>
          <p:nvPr>
            <p:custDataLst>
              <p:tags r:id="rId8"/>
            </p:custDataLst>
          </p:nvPr>
        </p:nvPicPr>
        <p:blipFill>
          <a:blip r:embed="rId26"/>
          <a:stretch>
            <a:fillRect/>
          </a:stretch>
        </p:blipFill>
        <p:spPr>
          <a:xfrm>
            <a:off x="8423009" y="5868878"/>
            <a:ext cx="593431" cy="781404"/>
          </a:xfrm>
          <a:prstGeom prst="rect">
            <a:avLst/>
          </a:prstGeom>
        </p:spPr>
      </p:pic>
      <p:pic>
        <p:nvPicPr>
          <p:cNvPr id="17" name="Image 16" descr="Une image contenant Graphique, créativité, dessin humoristique, art&#10;&#10;Le contenu généré par l’IA peut être incorrect.">
            <a:extLst>
              <a:ext uri="{FF2B5EF4-FFF2-40B4-BE49-F238E27FC236}">
                <a16:creationId xmlns:a16="http://schemas.microsoft.com/office/drawing/2014/main" id="{0F27387A-533D-2FC1-337A-48781985877D}"/>
              </a:ext>
            </a:extLst>
          </p:cNvPr>
          <p:cNvPicPr>
            <a:picLocks noChangeAspect="1"/>
          </p:cNvPicPr>
          <p:nvPr>
            <p:custDataLst>
              <p:tags r:id="rId9"/>
            </p:custDataLst>
          </p:nvPr>
        </p:nvPicPr>
        <p:blipFill>
          <a:blip r:embed="rId27">
            <a:extLst>
              <a:ext uri="{28A0092B-C50C-407E-A947-70E740481C1C}">
                <a14:useLocalDpi xmlns:a14="http://schemas.microsoft.com/office/drawing/2010/main" val="0"/>
              </a:ext>
            </a:extLst>
          </a:blip>
          <a:stretch>
            <a:fillRect/>
          </a:stretch>
        </p:blipFill>
        <p:spPr>
          <a:xfrm>
            <a:off x="9146009" y="5868878"/>
            <a:ext cx="1052086" cy="759208"/>
          </a:xfrm>
          <a:prstGeom prst="rect">
            <a:avLst/>
          </a:prstGeom>
        </p:spPr>
      </p:pic>
      <p:pic>
        <p:nvPicPr>
          <p:cNvPr id="18" name="Image 17" descr="Une image contenant croquis, clipart, dessin, illustration&#10;&#10;Le contenu généré par l’IA peut être incorrect.">
            <a:extLst>
              <a:ext uri="{FF2B5EF4-FFF2-40B4-BE49-F238E27FC236}">
                <a16:creationId xmlns:a16="http://schemas.microsoft.com/office/drawing/2014/main" id="{9C57757A-0300-9B3E-510D-4EAC60B25677}"/>
              </a:ext>
            </a:extLst>
          </p:cNvPr>
          <p:cNvPicPr>
            <a:picLocks noChangeAspect="1"/>
          </p:cNvPicPr>
          <p:nvPr>
            <p:custDataLst>
              <p:tags r:id="rId10"/>
            </p:custDataLst>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87293" y="5876816"/>
            <a:ext cx="841422" cy="841422"/>
          </a:xfrm>
          <a:prstGeom prst="rect">
            <a:avLst/>
          </a:prstGeom>
        </p:spPr>
      </p:pic>
      <p:pic>
        <p:nvPicPr>
          <p:cNvPr id="19" name="Picture 2">
            <a:extLst>
              <a:ext uri="{FF2B5EF4-FFF2-40B4-BE49-F238E27FC236}">
                <a16:creationId xmlns:a16="http://schemas.microsoft.com/office/drawing/2014/main" id="{C6595E40-D831-1113-A091-B242E10D8666}"/>
              </a:ext>
            </a:extLst>
          </p:cNvPr>
          <p:cNvPicPr>
            <a:picLocks noChangeAspect="1"/>
          </p:cNvPicPr>
          <p:nvPr>
            <p:custDataLst>
              <p:tags r:id="rId11"/>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196467" y="5091109"/>
            <a:ext cx="4589879" cy="330242"/>
          </a:xfrm>
          <a:prstGeom prst="rect">
            <a:avLst/>
          </a:prstGeom>
          <a:noFill/>
          <a:ln>
            <a:noFill/>
          </a:ln>
        </p:spPr>
      </p:pic>
      <p:sp>
        <p:nvSpPr>
          <p:cNvPr id="20" name="ZoneTexte 19">
            <a:extLst>
              <a:ext uri="{FF2B5EF4-FFF2-40B4-BE49-F238E27FC236}">
                <a16:creationId xmlns:a16="http://schemas.microsoft.com/office/drawing/2014/main" id="{E5C537BC-90C8-97C7-859C-6BF7EF787060}"/>
              </a:ext>
            </a:extLst>
          </p:cNvPr>
          <p:cNvSpPr txBox="1"/>
          <p:nvPr>
            <p:custDataLst>
              <p:tags r:id="rId12"/>
            </p:custDataLst>
          </p:nvPr>
        </p:nvSpPr>
        <p:spPr>
          <a:xfrm>
            <a:off x="110398" y="4784010"/>
            <a:ext cx="1519893" cy="270459"/>
          </a:xfrm>
          <a:prstGeom prst="rect">
            <a:avLst/>
          </a:prstGeom>
          <a:noFill/>
        </p:spPr>
        <p:txBody>
          <a:bodyPr wrap="square" rtlCol="0">
            <a:spAutoFit/>
          </a:bodyPr>
          <a:lstStyle/>
          <a:p>
            <a:pPr>
              <a:lnSpc>
                <a:spcPct val="115000"/>
              </a:lnSpc>
              <a:spcAft>
                <a:spcPts val="1000"/>
              </a:spcAft>
            </a:pPr>
            <a:r>
              <a:rPr lang="fr-CA"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Projet financé par:</a:t>
            </a:r>
            <a:endParaRPr lang="fr-CA" sz="1100"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3D2BF48D-8300-E8F1-8A4F-5AE06D3185A6}"/>
              </a:ext>
            </a:extLst>
          </p:cNvPr>
          <p:cNvSpPr txBox="1"/>
          <p:nvPr>
            <p:custDataLst>
              <p:tags r:id="rId13"/>
            </p:custDataLst>
          </p:nvPr>
        </p:nvSpPr>
        <p:spPr>
          <a:xfrm>
            <a:off x="110397" y="5558901"/>
            <a:ext cx="1680696" cy="270459"/>
          </a:xfrm>
          <a:prstGeom prst="rect">
            <a:avLst/>
          </a:prstGeom>
          <a:noFill/>
        </p:spPr>
        <p:txBody>
          <a:bodyPr wrap="square" rtlCol="0">
            <a:spAutoFit/>
          </a:bodyPr>
          <a:lstStyle/>
          <a:p>
            <a:pPr>
              <a:lnSpc>
                <a:spcPct val="115000"/>
              </a:lnSpc>
              <a:spcAft>
                <a:spcPts val="1000"/>
              </a:spcAft>
            </a:pPr>
            <a:r>
              <a:rPr lang="fr-CA" sz="1100" dirty="0">
                <a:solidFill>
                  <a:srgbClr val="000000"/>
                </a:solidFill>
                <a:latin typeface="Arial" panose="020B0604020202020204" pitchFamily="34" charset="0"/>
                <a:ea typeface="Calibri" panose="020F0502020204030204" pitchFamily="34" charset="0"/>
                <a:cs typeface="Arial" panose="020B0604020202020204" pitchFamily="34" charset="0"/>
              </a:rPr>
              <a:t>En collaboration avec</a:t>
            </a:r>
            <a:r>
              <a:rPr lang="fr-CA"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fr-CA"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516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9DEE60-BDC1-7F91-F5F4-4C4371BFCF67}"/>
              </a:ext>
            </a:extLst>
          </p:cNvPr>
          <p:cNvSpPr>
            <a:spLocks noGrp="1"/>
          </p:cNvSpPr>
          <p:nvPr>
            <p:ph type="title"/>
            <p:custDataLst>
              <p:tags r:id="rId1"/>
            </p:custDataLst>
          </p:nvPr>
        </p:nvSpPr>
        <p:spPr>
          <a:xfrm>
            <a:off x="1115281" y="770915"/>
            <a:ext cx="9609870" cy="695935"/>
          </a:xfrm>
        </p:spPr>
        <p:txBody>
          <a:bodyPr/>
          <a:lstStyle/>
          <a:p>
            <a:pPr algn="l"/>
            <a:r>
              <a:rPr lang="fr-CA" dirty="0">
                <a:solidFill>
                  <a:schemeClr val="bg2">
                    <a:lumMod val="50000"/>
                  </a:schemeClr>
                </a:solidFill>
              </a:rPr>
              <a:t>Déroulement de la présentation </a:t>
            </a:r>
            <a:endParaRPr lang="fr-CA" dirty="0">
              <a:solidFill>
                <a:schemeClr val="accent4">
                  <a:lumMod val="75000"/>
                </a:schemeClr>
              </a:solidFill>
            </a:endParaRPr>
          </a:p>
        </p:txBody>
      </p:sp>
      <p:sp>
        <p:nvSpPr>
          <p:cNvPr id="8" name="Espace réservé du contenu 7">
            <a:extLst>
              <a:ext uri="{FF2B5EF4-FFF2-40B4-BE49-F238E27FC236}">
                <a16:creationId xmlns:a16="http://schemas.microsoft.com/office/drawing/2014/main" id="{BAABD4A6-8292-E4ED-0961-96091A7F1396}"/>
              </a:ext>
            </a:extLst>
          </p:cNvPr>
          <p:cNvSpPr>
            <a:spLocks noGrp="1"/>
          </p:cNvSpPr>
          <p:nvPr>
            <p:ph sz="quarter" idx="13"/>
            <p:custDataLst>
              <p:tags r:id="rId2"/>
            </p:custDataLst>
          </p:nvPr>
        </p:nvSpPr>
        <p:spPr>
          <a:xfrm>
            <a:off x="913774" y="1466850"/>
            <a:ext cx="10363826" cy="4620235"/>
          </a:xfrm>
        </p:spPr>
        <p:txBody>
          <a:bodyPr>
            <a:normAutofit fontScale="70000" lnSpcReduction="20000"/>
          </a:bodyPr>
          <a:lstStyle/>
          <a:p>
            <a:pPr algn="l"/>
            <a:endParaRPr lang="fr-CA" sz="1800" b="0" i="0" u="none" strike="noStrike" baseline="0" dirty="0">
              <a:solidFill>
                <a:srgbClr val="000000"/>
              </a:solidFill>
              <a:latin typeface="Calibri" panose="020F0502020204030204" pitchFamily="34" charset="0"/>
            </a:endParaRPr>
          </a:p>
          <a:p>
            <a:pPr>
              <a:spcBef>
                <a:spcPts val="0"/>
              </a:spcBef>
            </a:pPr>
            <a:r>
              <a:rPr lang="fr-CA" sz="3000" b="0" i="0" u="none" strike="noStrike" baseline="0" dirty="0">
                <a:solidFill>
                  <a:schemeClr val="accent4">
                    <a:lumMod val="75000"/>
                  </a:schemeClr>
                </a:solidFill>
                <a:latin typeface="Calibri" panose="020F0502020204030204" pitchFamily="34" charset="0"/>
              </a:rPr>
              <a:t>Résumé du projet </a:t>
            </a:r>
          </a:p>
          <a:p>
            <a:pPr>
              <a:spcBef>
                <a:spcPts val="0"/>
              </a:spcBef>
            </a:pPr>
            <a:endParaRPr lang="fr-CA" sz="3000" dirty="0">
              <a:solidFill>
                <a:schemeClr val="bg2">
                  <a:lumMod val="50000"/>
                </a:schemeClr>
              </a:solidFill>
              <a:latin typeface="Calibri" panose="020F0502020204030204" pitchFamily="34" charset="0"/>
            </a:endParaRPr>
          </a:p>
          <a:p>
            <a:pPr>
              <a:spcBef>
                <a:spcPts val="0"/>
              </a:spcBef>
            </a:pPr>
            <a:r>
              <a:rPr lang="fr-CA" sz="3000" dirty="0">
                <a:solidFill>
                  <a:schemeClr val="bg2">
                    <a:lumMod val="50000"/>
                  </a:schemeClr>
                </a:solidFill>
                <a:latin typeface="Calibri" panose="020F0502020204030204" pitchFamily="34" charset="0"/>
              </a:rPr>
              <a:t>Les espèces cibles</a:t>
            </a:r>
          </a:p>
          <a:p>
            <a:pPr>
              <a:spcBef>
                <a:spcPts val="0"/>
              </a:spcBef>
            </a:pPr>
            <a:endParaRPr lang="fr-CA" sz="3000" dirty="0">
              <a:solidFill>
                <a:schemeClr val="bg2">
                  <a:lumMod val="50000"/>
                </a:schemeClr>
              </a:solidFill>
              <a:latin typeface="Calibri" panose="020F0502020204030204" pitchFamily="34" charset="0"/>
            </a:endParaRPr>
          </a:p>
          <a:p>
            <a:pPr>
              <a:spcBef>
                <a:spcPts val="0"/>
              </a:spcBef>
            </a:pPr>
            <a:r>
              <a:rPr lang="fr-CA" sz="3000" dirty="0">
                <a:solidFill>
                  <a:schemeClr val="accent4">
                    <a:lumMod val="75000"/>
                  </a:schemeClr>
                </a:solidFill>
                <a:latin typeface="Calibri" panose="020F0502020204030204" pitchFamily="34" charset="0"/>
              </a:rPr>
              <a:t>Collaboration entre organismes</a:t>
            </a:r>
            <a:endParaRPr lang="fr-CA" sz="3000" b="0" i="0" u="none" strike="noStrike" baseline="0" dirty="0">
              <a:solidFill>
                <a:schemeClr val="accent4">
                  <a:lumMod val="75000"/>
                </a:schemeClr>
              </a:solidFill>
              <a:latin typeface="Calibri" panose="020F0502020204030204" pitchFamily="34" charset="0"/>
            </a:endParaRPr>
          </a:p>
          <a:p>
            <a:pPr>
              <a:spcBef>
                <a:spcPts val="0"/>
              </a:spcBef>
            </a:pPr>
            <a:endParaRPr lang="fr-CA" sz="3000" b="0" i="0" u="none" strike="noStrike" baseline="0" dirty="0">
              <a:solidFill>
                <a:schemeClr val="bg2">
                  <a:lumMod val="50000"/>
                </a:schemeClr>
              </a:solidFill>
              <a:latin typeface="Calibri" panose="020F0502020204030204" pitchFamily="34" charset="0"/>
            </a:endParaRPr>
          </a:p>
          <a:p>
            <a:pPr lvl="1">
              <a:spcBef>
                <a:spcPts val="0"/>
              </a:spcBef>
              <a:buFont typeface="Wingdings" panose="05000000000000000000" pitchFamily="2" charset="2"/>
              <a:buChar char="Ø"/>
            </a:pPr>
            <a:r>
              <a:rPr lang="fr-CA" sz="2800" b="0" i="0" u="none" strike="noStrike" baseline="0" dirty="0">
                <a:solidFill>
                  <a:schemeClr val="bg2">
                    <a:lumMod val="50000"/>
                  </a:schemeClr>
                </a:solidFill>
                <a:latin typeface="Calibri" panose="020F0502020204030204" pitchFamily="34" charset="0"/>
              </a:rPr>
              <a:t>Volet Acquisition connaissances</a:t>
            </a:r>
          </a:p>
          <a:p>
            <a:pPr>
              <a:spcBef>
                <a:spcPts val="0"/>
              </a:spcBef>
              <a:buFont typeface="Wingdings" panose="05000000000000000000" pitchFamily="2" charset="2"/>
              <a:buChar char="Ø"/>
            </a:pPr>
            <a:endParaRPr lang="fr-CA" sz="3000" b="0" i="0" u="none" strike="noStrike" baseline="0" dirty="0">
              <a:solidFill>
                <a:schemeClr val="bg2">
                  <a:lumMod val="50000"/>
                </a:schemeClr>
              </a:solidFill>
              <a:latin typeface="Calibri" panose="020F0502020204030204" pitchFamily="34" charset="0"/>
            </a:endParaRPr>
          </a:p>
          <a:p>
            <a:pPr lvl="1">
              <a:spcBef>
                <a:spcPts val="0"/>
              </a:spcBef>
              <a:buFont typeface="Wingdings" panose="05000000000000000000" pitchFamily="2" charset="2"/>
              <a:buChar char="Ø"/>
            </a:pPr>
            <a:r>
              <a:rPr lang="fr-CA" sz="2800" b="0" i="0" u="none" strike="noStrike" baseline="0" dirty="0">
                <a:solidFill>
                  <a:schemeClr val="accent4">
                    <a:lumMod val="75000"/>
                  </a:schemeClr>
                </a:solidFill>
                <a:latin typeface="Calibri" panose="020F0502020204030204" pitchFamily="34" charset="0"/>
              </a:rPr>
              <a:t>Volet Restauration de l’</a:t>
            </a:r>
            <a:r>
              <a:rPr lang="fr-CA" sz="2800" dirty="0">
                <a:solidFill>
                  <a:schemeClr val="accent4">
                    <a:lumMod val="75000"/>
                  </a:schemeClr>
                </a:solidFill>
                <a:latin typeface="Calibri" panose="020F0502020204030204" pitchFamily="34" charset="0"/>
              </a:rPr>
              <a:t>habitat</a:t>
            </a:r>
          </a:p>
          <a:p>
            <a:pPr>
              <a:spcBef>
                <a:spcPts val="0"/>
              </a:spcBef>
              <a:buFont typeface="Wingdings" panose="05000000000000000000" pitchFamily="2" charset="2"/>
              <a:buChar char="Ø"/>
            </a:pPr>
            <a:endParaRPr lang="fr-CA" sz="3000" b="0" i="0" u="none" strike="noStrike" baseline="0" dirty="0">
              <a:solidFill>
                <a:srgbClr val="000000"/>
              </a:solidFill>
              <a:latin typeface="Calibri" panose="020F0502020204030204" pitchFamily="34" charset="0"/>
            </a:endParaRPr>
          </a:p>
          <a:p>
            <a:pPr lvl="1">
              <a:spcBef>
                <a:spcPts val="0"/>
              </a:spcBef>
              <a:buFont typeface="Wingdings" panose="05000000000000000000" pitchFamily="2" charset="2"/>
              <a:buChar char="Ø"/>
            </a:pPr>
            <a:r>
              <a:rPr lang="fr-CA" sz="2800" dirty="0">
                <a:solidFill>
                  <a:schemeClr val="bg2">
                    <a:lumMod val="50000"/>
                  </a:schemeClr>
                </a:solidFill>
                <a:latin typeface="Calibri" panose="020F0502020204030204" pitchFamily="34" charset="0"/>
              </a:rPr>
              <a:t>importance des partenaires</a:t>
            </a:r>
            <a:r>
              <a:rPr lang="fr-CA" sz="2800" b="0" i="0" u="none" strike="noStrike" baseline="0" dirty="0">
                <a:solidFill>
                  <a:schemeClr val="bg2">
                    <a:lumMod val="50000"/>
                  </a:schemeClr>
                </a:solidFill>
                <a:latin typeface="Calibri" panose="020F0502020204030204" pitchFamily="34" charset="0"/>
              </a:rPr>
              <a:t> </a:t>
            </a:r>
          </a:p>
          <a:p>
            <a:pPr lvl="1">
              <a:spcBef>
                <a:spcPts val="0"/>
              </a:spcBef>
              <a:buFont typeface="Wingdings" panose="05000000000000000000" pitchFamily="2" charset="2"/>
              <a:buChar char="Ø"/>
            </a:pPr>
            <a:endParaRPr lang="fr-CA" sz="2800" b="0" i="0" u="none" strike="noStrike" baseline="0" dirty="0">
              <a:solidFill>
                <a:schemeClr val="bg2">
                  <a:lumMod val="50000"/>
                </a:schemeClr>
              </a:solidFill>
              <a:latin typeface="Calibri" panose="020F0502020204030204" pitchFamily="34" charset="0"/>
            </a:endParaRPr>
          </a:p>
          <a:p>
            <a:pPr lvl="1">
              <a:spcBef>
                <a:spcPts val="0"/>
              </a:spcBef>
              <a:buFont typeface="Wingdings" panose="05000000000000000000" pitchFamily="2" charset="2"/>
              <a:buChar char="Ø"/>
            </a:pPr>
            <a:r>
              <a:rPr lang="fr-CA" sz="2800" dirty="0">
                <a:solidFill>
                  <a:schemeClr val="accent4">
                    <a:lumMod val="75000"/>
                  </a:schemeClr>
                </a:solidFill>
                <a:latin typeface="Calibri" panose="020F0502020204030204" pitchFamily="34" charset="0"/>
              </a:rPr>
              <a:t>bénéfices de la collaboration</a:t>
            </a:r>
            <a:endParaRPr lang="fr-CA" dirty="0">
              <a:solidFill>
                <a:schemeClr val="accent4">
                  <a:lumMod val="75000"/>
                </a:schemeClr>
              </a:solidFill>
            </a:endParaRPr>
          </a:p>
        </p:txBody>
      </p:sp>
      <p:pic>
        <p:nvPicPr>
          <p:cNvPr id="3" name="Image 2" descr="Une image contenant texte, logo, Police, Graphique&#10;&#10;Description générée automatiquement">
            <a:extLst>
              <a:ext uri="{FF2B5EF4-FFF2-40B4-BE49-F238E27FC236}">
                <a16:creationId xmlns:a16="http://schemas.microsoft.com/office/drawing/2014/main" id="{5177D173-6E00-A066-DC68-4301BD9CEB13}"/>
              </a:ext>
            </a:extLst>
          </p:cNvPr>
          <p:cNvPicPr>
            <a:picLocks noChangeAspect="1"/>
          </p:cNvPicPr>
          <p:nvPr>
            <p:custDataLst>
              <p:tags r:id="rId3"/>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06952" y="5072514"/>
            <a:ext cx="1070648" cy="1123730"/>
          </a:xfrm>
          <a:prstGeom prst="rect">
            <a:avLst/>
          </a:prstGeom>
        </p:spPr>
      </p:pic>
    </p:spTree>
    <p:extLst>
      <p:ext uri="{BB962C8B-B14F-4D97-AF65-F5344CB8AC3E}">
        <p14:creationId xmlns:p14="http://schemas.microsoft.com/office/powerpoint/2010/main" val="1158647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8DBA2-F771-1E78-3341-A891D159EB53}"/>
            </a:ext>
          </a:extLst>
        </p:cNvPr>
        <p:cNvGrpSpPr/>
        <p:nvPr/>
      </p:nvGrpSpPr>
      <p:grpSpPr>
        <a:xfrm>
          <a:off x="0" y="0"/>
          <a:ext cx="0" cy="0"/>
          <a:chOff x="0" y="0"/>
          <a:chExt cx="0" cy="0"/>
        </a:xfrm>
      </p:grpSpPr>
      <p:pic>
        <p:nvPicPr>
          <p:cNvPr id="2" name="Image 1" descr="Une image contenant texte, logo, Police, Graphique&#10;&#10;Description générée automatiquement">
            <a:extLst>
              <a:ext uri="{FF2B5EF4-FFF2-40B4-BE49-F238E27FC236}">
                <a16:creationId xmlns:a16="http://schemas.microsoft.com/office/drawing/2014/main" id="{0930A459-09B0-CD92-2B80-D8D3A7B1EBD8}"/>
              </a:ext>
            </a:extLst>
          </p:cNvPr>
          <p:cNvPicPr>
            <a:picLocks noChangeAspect="1"/>
          </p:cNvPicPr>
          <p:nvPr>
            <p:custDataLst>
              <p:tags r:id="rId1"/>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4167" y="4707156"/>
            <a:ext cx="1874269" cy="1982469"/>
          </a:xfrm>
          <a:prstGeom prst="rect">
            <a:avLst/>
          </a:prstGeom>
        </p:spPr>
      </p:pic>
      <p:pic>
        <p:nvPicPr>
          <p:cNvPr id="6" name="Image 5" descr="Une image contenant Police, logo, Graphique, texte&#10;&#10;Description générée automatiquement">
            <a:extLst>
              <a:ext uri="{FF2B5EF4-FFF2-40B4-BE49-F238E27FC236}">
                <a16:creationId xmlns:a16="http://schemas.microsoft.com/office/drawing/2014/main" id="{F610F146-C1C4-1585-1679-0DD3171EF750}"/>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3466187" y="5160746"/>
            <a:ext cx="3730249" cy="1370867"/>
          </a:xfrm>
          <a:prstGeom prst="rect">
            <a:avLst/>
          </a:prstGeom>
        </p:spPr>
      </p:pic>
      <p:pic>
        <p:nvPicPr>
          <p:cNvPr id="7" name="Image 6" descr="Une image contenant texte, croquis, Police, Graphique&#10;&#10;Description générée automatiquement">
            <a:extLst>
              <a:ext uri="{FF2B5EF4-FFF2-40B4-BE49-F238E27FC236}">
                <a16:creationId xmlns:a16="http://schemas.microsoft.com/office/drawing/2014/main" id="{3D9C9DA1-F0C3-3403-6F24-41066B3C77D7}"/>
              </a:ext>
            </a:extLst>
          </p:cNvPr>
          <p:cNvPicPr>
            <a:picLocks noChangeAspect="1"/>
          </p:cNvPicPr>
          <p:nvPr>
            <p:custDataLst>
              <p:tags r:id="rId3"/>
            </p:custDataLst>
          </p:nvPr>
        </p:nvPicPr>
        <p:blipFill>
          <a:blip r:embed="rId10">
            <a:clrChange>
              <a:clrFrom>
                <a:srgbClr val="FDFDFD"/>
              </a:clrFrom>
              <a:clrTo>
                <a:srgbClr val="FDFDFD">
                  <a:alpha val="0"/>
                </a:srgbClr>
              </a:clrTo>
            </a:clrChange>
          </a:blip>
          <a:stretch>
            <a:fillRect/>
          </a:stretch>
        </p:blipFill>
        <p:spPr>
          <a:xfrm>
            <a:off x="8725814" y="4134270"/>
            <a:ext cx="2025334" cy="2052952"/>
          </a:xfrm>
          <a:prstGeom prst="rect">
            <a:avLst/>
          </a:prstGeom>
        </p:spPr>
      </p:pic>
      <p:sp>
        <p:nvSpPr>
          <p:cNvPr id="3" name="Titre 1">
            <a:extLst>
              <a:ext uri="{FF2B5EF4-FFF2-40B4-BE49-F238E27FC236}">
                <a16:creationId xmlns:a16="http://schemas.microsoft.com/office/drawing/2014/main" id="{32DF2C60-DC72-D385-CE1F-CD4587FB2EC7}"/>
              </a:ext>
            </a:extLst>
          </p:cNvPr>
          <p:cNvSpPr>
            <a:spLocks noGrp="1"/>
          </p:cNvSpPr>
          <p:nvPr>
            <p:ph type="title"/>
            <p:custDataLst>
              <p:tags r:id="rId4"/>
            </p:custDataLst>
          </p:nvPr>
        </p:nvSpPr>
        <p:spPr>
          <a:xfrm>
            <a:off x="3123574" y="670778"/>
            <a:ext cx="5716251" cy="1000735"/>
          </a:xfrm>
        </p:spPr>
        <p:txBody>
          <a:bodyPr>
            <a:normAutofit/>
          </a:bodyPr>
          <a:lstStyle/>
          <a:p>
            <a:pPr algn="l"/>
            <a:r>
              <a:rPr lang="fr-CA" dirty="0">
                <a:solidFill>
                  <a:schemeClr val="bg2">
                    <a:lumMod val="50000"/>
                  </a:schemeClr>
                </a:solidFill>
                <a:latin typeface="Calibri" panose="020F0502020204030204" pitchFamily="34" charset="0"/>
              </a:rPr>
              <a:t>Merci pour votre écoute!</a:t>
            </a:r>
            <a:endParaRPr lang="fr-CA" dirty="0">
              <a:solidFill>
                <a:schemeClr val="accent4">
                  <a:lumMod val="75000"/>
                </a:schemeClr>
              </a:solidFill>
            </a:endParaRPr>
          </a:p>
        </p:txBody>
      </p:sp>
      <p:sp>
        <p:nvSpPr>
          <p:cNvPr id="10" name="Titre 1">
            <a:extLst>
              <a:ext uri="{FF2B5EF4-FFF2-40B4-BE49-F238E27FC236}">
                <a16:creationId xmlns:a16="http://schemas.microsoft.com/office/drawing/2014/main" id="{AA8DE459-7692-A04D-718B-C710BE50776D}"/>
              </a:ext>
            </a:extLst>
          </p:cNvPr>
          <p:cNvSpPr txBox="1">
            <a:spLocks/>
          </p:cNvSpPr>
          <p:nvPr>
            <p:custDataLst>
              <p:tags r:id="rId5"/>
            </p:custDataLst>
          </p:nvPr>
        </p:nvSpPr>
        <p:spPr>
          <a:xfrm>
            <a:off x="1628775" y="1983004"/>
            <a:ext cx="8705850" cy="2724152"/>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lnSpc>
                <a:spcPct val="150000"/>
              </a:lnSpc>
              <a:buNone/>
            </a:pPr>
            <a:r>
              <a:rPr lang="fr-CA" sz="1800" b="1" kern="100" dirty="0">
                <a:effectLst/>
                <a:latin typeface="Calibri" panose="020F0502020204030204" pitchFamily="34" charset="0"/>
                <a:ea typeface="Calibri" panose="020F0502020204030204" pitchFamily="34" charset="0"/>
                <a:cs typeface="Calibri" panose="020F0502020204030204" pitchFamily="34" charset="0"/>
              </a:rPr>
              <a:t>Pascale Bilodeau, </a:t>
            </a:r>
            <a:r>
              <a:rPr lang="fr-CA" sz="1800" kern="100" dirty="0">
                <a:effectLst/>
                <a:latin typeface="Calibri" panose="020F0502020204030204" pitchFamily="34" charset="0"/>
                <a:ea typeface="Calibri" panose="020F0502020204030204" pitchFamily="34" charset="0"/>
                <a:cs typeface="Calibri" panose="020F0502020204030204" pitchFamily="34" charset="0"/>
              </a:rPr>
              <a:t>Biologiste-écologiste, M. Sc. Env., Coordonnatrice de projets</a:t>
            </a:r>
            <a:endParaRPr lang="fr-CA" sz="18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50000"/>
              </a:lnSpc>
              <a:buNone/>
            </a:pPr>
            <a:r>
              <a:rPr lang="fr-CA" sz="1800" b="1" kern="100" dirty="0">
                <a:effectLst/>
                <a:latin typeface="Calibri" panose="020F0502020204030204" pitchFamily="34" charset="0"/>
                <a:ea typeface="Calibri" panose="020F0502020204030204" pitchFamily="34" charset="0"/>
                <a:cs typeface="Calibri" panose="020F0502020204030204" pitchFamily="34" charset="0"/>
              </a:rPr>
              <a:t>Comité ZIP du Haut Saint-Laurent</a:t>
            </a:r>
            <a:endParaRPr lang="fr-CA" sz="18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50000"/>
              </a:lnSpc>
              <a:buNone/>
            </a:pPr>
            <a:endParaRPr lang="fr-CA" sz="1800" kern="1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50000"/>
              </a:lnSpc>
              <a:buNone/>
            </a:pPr>
            <a:r>
              <a:rPr lang="fr-CA" sz="1800" kern="100" dirty="0">
                <a:effectLst/>
                <a:latin typeface="Calibri" panose="020F0502020204030204" pitchFamily="34" charset="0"/>
                <a:ea typeface="Calibri" panose="020F0502020204030204" pitchFamily="34" charset="0"/>
                <a:cs typeface="Calibri" panose="020F0502020204030204" pitchFamily="34" charset="0"/>
              </a:rPr>
              <a:t>Courriel : </a:t>
            </a:r>
            <a:r>
              <a:rPr lang="fr-CA" sz="1800" kern="100" dirty="0">
                <a:effectLst/>
                <a:latin typeface="Calibri" panose="020F0502020204030204" pitchFamily="34" charset="0"/>
                <a:ea typeface="Calibri" panose="020F0502020204030204" pitchFamily="34" charset="0"/>
                <a:cs typeface="Calibri" panose="020F0502020204030204" pitchFamily="34" charset="0"/>
                <a:hlinkClick r:id="rId11"/>
              </a:rPr>
              <a:t>pascale@ziphsl.org</a:t>
            </a:r>
            <a:r>
              <a:rPr lang="fr-CA" sz="1800" kern="100" dirty="0">
                <a:effectLst/>
                <a:latin typeface="Calibri" panose="020F0502020204030204" pitchFamily="34" charset="0"/>
                <a:ea typeface="Calibri" panose="020F0502020204030204" pitchFamily="34" charset="0"/>
                <a:cs typeface="Calibri" panose="020F0502020204030204" pitchFamily="34" charset="0"/>
              </a:rPr>
              <a:t> </a:t>
            </a:r>
          </a:p>
          <a:p>
            <a:pPr algn="l">
              <a:lnSpc>
                <a:spcPct val="150000"/>
              </a:lnSpc>
              <a:buNone/>
            </a:pPr>
            <a:r>
              <a:rPr lang="fr-CA" sz="1800" kern="100" dirty="0">
                <a:effectLst/>
                <a:latin typeface="Calibri" panose="020F0502020204030204" pitchFamily="34" charset="0"/>
                <a:ea typeface="Calibri" panose="020F0502020204030204" pitchFamily="34" charset="0"/>
                <a:cs typeface="Calibri" panose="020F0502020204030204" pitchFamily="34" charset="0"/>
              </a:rPr>
              <a:t>Téléphone bureau : 450 371-2492</a:t>
            </a:r>
            <a:endParaRPr lang="fr-CA" sz="18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50000"/>
              </a:lnSpc>
              <a:buNone/>
            </a:pPr>
            <a:endParaRPr lang="fr-CA" sz="1200" b="1" kern="1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50000"/>
              </a:lnSpc>
              <a:buNone/>
            </a:pPr>
            <a:r>
              <a:rPr lang="fr-CA" sz="1200" b="1" kern="100" dirty="0">
                <a:effectLst/>
                <a:latin typeface="Calibri" panose="020F0502020204030204" pitchFamily="34" charset="0"/>
                <a:ea typeface="Calibri" panose="020F0502020204030204" pitchFamily="34" charset="0"/>
                <a:cs typeface="Calibri" panose="020F0502020204030204" pitchFamily="34" charset="0"/>
              </a:rPr>
              <a:t>Suivez-nous sur notre site web : </a:t>
            </a:r>
            <a:r>
              <a:rPr lang="fr-CA" sz="1200" b="1"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12"/>
              </a:rPr>
              <a:t>http://www.ziphsl.org/</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50000"/>
              </a:lnSpc>
              <a:buNone/>
            </a:pPr>
            <a:r>
              <a:rPr lang="fr-CA" sz="1200" b="1" kern="100" dirty="0">
                <a:effectLst/>
                <a:latin typeface="Calibri" panose="020F0502020204030204" pitchFamily="34" charset="0"/>
                <a:ea typeface="Calibri" panose="020F0502020204030204" pitchFamily="34" charset="0"/>
                <a:cs typeface="Calibri" panose="020F0502020204030204" pitchFamily="34" charset="0"/>
              </a:rPr>
              <a:t>Cliquez sur j'aime</a:t>
            </a:r>
            <a:r>
              <a:rPr lang="fr-CA" sz="1200" kern="100" dirty="0">
                <a:effectLst/>
                <a:latin typeface="Calibri" panose="020F0502020204030204" pitchFamily="34" charset="0"/>
                <a:ea typeface="Calibri" panose="020F0502020204030204" pitchFamily="34" charset="0"/>
                <a:cs typeface="Calibri" panose="020F0502020204030204" pitchFamily="34" charset="0"/>
              </a:rPr>
              <a:t> :</a:t>
            </a:r>
            <a:r>
              <a:rPr lang="fr-CA" sz="1200" b="1" u="sng" kern="100" dirty="0">
                <a:effectLst/>
                <a:latin typeface="Calibri" panose="020F0502020204030204" pitchFamily="34" charset="0"/>
                <a:ea typeface="Calibri" panose="020F0502020204030204" pitchFamily="34" charset="0"/>
                <a:cs typeface="Calibri" panose="020F0502020204030204" pitchFamily="34" charset="0"/>
              </a:rPr>
              <a:t> </a:t>
            </a:r>
            <a:r>
              <a:rPr lang="fr-CA" sz="1200" b="1"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13"/>
              </a:rPr>
              <a:t>Facebook</a:t>
            </a:r>
            <a:r>
              <a:rPr lang="fr-CA" sz="1200" b="1" kern="100" dirty="0">
                <a:effectLst/>
                <a:latin typeface="Calibri" panose="020F0502020204030204" pitchFamily="34" charset="0"/>
                <a:ea typeface="Calibri" panose="020F0502020204030204" pitchFamily="34" charset="0"/>
                <a:cs typeface="Calibri" panose="020F0502020204030204" pitchFamily="34" charset="0"/>
              </a:rPr>
              <a:t> l </a:t>
            </a:r>
            <a:r>
              <a:rPr lang="fr-CA" sz="1200" b="1"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14"/>
              </a:rPr>
              <a:t>Instagram</a:t>
            </a:r>
            <a:r>
              <a:rPr lang="fr-CA" sz="1200" b="1" kern="100" dirty="0">
                <a:effectLst/>
                <a:latin typeface="Calibri" panose="020F0502020204030204" pitchFamily="34" charset="0"/>
                <a:ea typeface="Calibri" panose="020F0502020204030204" pitchFamily="34" charset="0"/>
                <a:cs typeface="Calibri" panose="020F0502020204030204" pitchFamily="34" charset="0"/>
              </a:rPr>
              <a:t> l </a:t>
            </a:r>
            <a:r>
              <a:rPr lang="fr-CA" sz="1200" b="1"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15"/>
              </a:rPr>
              <a:t>YouTube</a:t>
            </a:r>
            <a:endParaRPr lang="fr-CA" sz="12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2644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A481A-DC40-FAE7-5EEE-BB39B783027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254FD59-5B09-3052-9787-35D98F8F2EBF}"/>
              </a:ext>
            </a:extLst>
          </p:cNvPr>
          <p:cNvSpPr>
            <a:spLocks noGrp="1"/>
          </p:cNvSpPr>
          <p:nvPr>
            <p:ph type="title"/>
            <p:custDataLst>
              <p:tags r:id="rId1"/>
            </p:custDataLst>
          </p:nvPr>
        </p:nvSpPr>
        <p:spPr>
          <a:xfrm>
            <a:off x="1105654" y="770915"/>
            <a:ext cx="6921815" cy="695935"/>
          </a:xfrm>
        </p:spPr>
        <p:txBody>
          <a:bodyPr>
            <a:normAutofit/>
          </a:bodyPr>
          <a:lstStyle/>
          <a:p>
            <a:pPr algn="l"/>
            <a:r>
              <a:rPr lang="fr-CA" dirty="0">
                <a:solidFill>
                  <a:schemeClr val="accent4">
                    <a:lumMod val="75000"/>
                  </a:schemeClr>
                </a:solidFill>
              </a:rPr>
              <a:t>Résumé du projet  </a:t>
            </a:r>
          </a:p>
        </p:txBody>
      </p:sp>
      <p:sp>
        <p:nvSpPr>
          <p:cNvPr id="8" name="Espace réservé du contenu 7">
            <a:extLst>
              <a:ext uri="{FF2B5EF4-FFF2-40B4-BE49-F238E27FC236}">
                <a16:creationId xmlns:a16="http://schemas.microsoft.com/office/drawing/2014/main" id="{1D3D2C93-2E0F-DC6A-E4D5-E094EFF4558A}"/>
              </a:ext>
            </a:extLst>
          </p:cNvPr>
          <p:cNvSpPr>
            <a:spLocks noGrp="1"/>
          </p:cNvSpPr>
          <p:nvPr>
            <p:ph sz="quarter" idx="13"/>
            <p:custDataLst>
              <p:tags r:id="rId2"/>
            </p:custDataLst>
          </p:nvPr>
        </p:nvSpPr>
        <p:spPr>
          <a:xfrm>
            <a:off x="524446" y="1598825"/>
            <a:ext cx="11143108" cy="5133975"/>
          </a:xfrm>
        </p:spPr>
        <p:txBody>
          <a:bodyPr>
            <a:normAutofit/>
          </a:bodyPr>
          <a:lstStyle/>
          <a:p>
            <a:pPr marL="0" indent="0">
              <a:spcBef>
                <a:spcPts val="0"/>
              </a:spcBef>
              <a:buNone/>
            </a:pPr>
            <a:r>
              <a:rPr lang="fr-CA" sz="1100" dirty="0">
                <a:solidFill>
                  <a:schemeClr val="bg2">
                    <a:lumMod val="50000"/>
                  </a:schemeClr>
                </a:solidFill>
                <a:effectLst/>
                <a:latin typeface="Calibri" panose="020F0502020204030204" pitchFamily="34" charset="0"/>
                <a:ea typeface="Times New Roman" panose="02020603050405020304" pitchFamily="18" charset="0"/>
              </a:rPr>
              <a:t>acquisition de connaissances sur trois espèces de poisson présentes dans le lac Saint-François et certains de ces tributaires, soient, </a:t>
            </a:r>
          </a:p>
          <a:p>
            <a:pPr marL="0" indent="0">
              <a:spcBef>
                <a:spcPts val="0"/>
              </a:spcBef>
              <a:buNone/>
            </a:pPr>
            <a:r>
              <a:rPr lang="fr-CA" sz="1100" dirty="0">
                <a:solidFill>
                  <a:schemeClr val="bg2">
                    <a:lumMod val="50000"/>
                  </a:schemeClr>
                </a:solidFill>
                <a:effectLst/>
                <a:latin typeface="Calibri" panose="020F0502020204030204" pitchFamily="34" charset="0"/>
                <a:ea typeface="Times New Roman" panose="02020603050405020304" pitchFamily="18" charset="0"/>
              </a:rPr>
              <a:t>le brochet vermiculé (</a:t>
            </a:r>
            <a:r>
              <a:rPr lang="fr-CA" sz="1100" i="1" dirty="0">
                <a:solidFill>
                  <a:schemeClr val="bg2">
                    <a:lumMod val="50000"/>
                  </a:schemeClr>
                </a:solidFill>
                <a:effectLst/>
                <a:latin typeface="Calibri" panose="020F0502020204030204" pitchFamily="34" charset="0"/>
                <a:ea typeface="Times New Roman" panose="02020603050405020304" pitchFamily="18" charset="0"/>
              </a:rPr>
              <a:t>Esox americanus vermiculatus</a:t>
            </a:r>
            <a:r>
              <a:rPr lang="fr-CA" sz="1100" dirty="0">
                <a:solidFill>
                  <a:schemeClr val="bg2">
                    <a:lumMod val="50000"/>
                  </a:schemeClr>
                </a:solidFill>
                <a:effectLst/>
                <a:latin typeface="Calibri" panose="020F0502020204030204" pitchFamily="34" charset="0"/>
                <a:ea typeface="Times New Roman" panose="02020603050405020304" pitchFamily="18" charset="0"/>
              </a:rPr>
              <a:t>), le méné d’herbe (</a:t>
            </a:r>
            <a:r>
              <a:rPr lang="fr-CA" sz="1100" i="1" dirty="0">
                <a:solidFill>
                  <a:schemeClr val="bg2">
                    <a:lumMod val="50000"/>
                  </a:schemeClr>
                </a:solidFill>
                <a:effectLst/>
                <a:latin typeface="Calibri" panose="020F0502020204030204" pitchFamily="34" charset="0"/>
                <a:ea typeface="Times New Roman" panose="02020603050405020304" pitchFamily="18" charset="0"/>
              </a:rPr>
              <a:t>Notropis bifrenatus</a:t>
            </a:r>
            <a:r>
              <a:rPr lang="fr-CA" sz="1100" dirty="0">
                <a:solidFill>
                  <a:schemeClr val="bg2">
                    <a:lumMod val="50000"/>
                  </a:schemeClr>
                </a:solidFill>
                <a:effectLst/>
                <a:latin typeface="Calibri" panose="020F0502020204030204" pitchFamily="34" charset="0"/>
                <a:ea typeface="Times New Roman" panose="02020603050405020304" pitchFamily="18" charset="0"/>
              </a:rPr>
              <a:t>), ainsi que l’anguille d’Amérique (</a:t>
            </a:r>
            <a:r>
              <a:rPr lang="fr-CA" sz="1100" i="1" dirty="0">
                <a:solidFill>
                  <a:schemeClr val="bg2">
                    <a:lumMod val="50000"/>
                  </a:schemeClr>
                </a:solidFill>
                <a:effectLst/>
                <a:latin typeface="Calibri" panose="020F0502020204030204" pitchFamily="34" charset="0"/>
                <a:ea typeface="Times New Roman" panose="02020603050405020304" pitchFamily="18" charset="0"/>
              </a:rPr>
              <a:t>Anguilla rostrata</a:t>
            </a:r>
            <a:r>
              <a:rPr lang="fr-CA" sz="1100" dirty="0">
                <a:solidFill>
                  <a:schemeClr val="bg2">
                    <a:lumMod val="50000"/>
                  </a:schemeClr>
                </a:solidFill>
                <a:effectLst/>
                <a:latin typeface="Calibri" panose="020F0502020204030204" pitchFamily="34" charset="0"/>
                <a:ea typeface="Times New Roman" panose="02020603050405020304" pitchFamily="18" charset="0"/>
              </a:rPr>
              <a:t>) </a:t>
            </a:r>
          </a:p>
          <a:p>
            <a:pPr marL="0" indent="0">
              <a:spcBef>
                <a:spcPts val="0"/>
              </a:spcBef>
              <a:buNone/>
            </a:pPr>
            <a:endParaRPr lang="fr-CA" sz="1100" dirty="0">
              <a:solidFill>
                <a:schemeClr val="bg2">
                  <a:lumMod val="50000"/>
                </a:schemeClr>
              </a:solidFill>
              <a:latin typeface="Calibri" panose="020F0502020204030204" pitchFamily="34" charset="0"/>
              <a:ea typeface="Times New Roman" panose="02020603050405020304" pitchFamily="18" charset="0"/>
            </a:endParaRPr>
          </a:p>
          <a:p>
            <a:pPr marL="0" indent="0">
              <a:spcBef>
                <a:spcPts val="0"/>
              </a:spcBef>
              <a:buNone/>
            </a:pPr>
            <a:r>
              <a:rPr lang="fr-CA" sz="1100" b="1" dirty="0">
                <a:solidFill>
                  <a:schemeClr val="bg2">
                    <a:lumMod val="50000"/>
                  </a:schemeClr>
                </a:solidFill>
                <a:effectLst/>
                <a:latin typeface="Calibri" panose="020F0502020204030204" pitchFamily="34" charset="0"/>
                <a:ea typeface="Times New Roman" panose="02020603050405020304" pitchFamily="18" charset="0"/>
              </a:rPr>
              <a:t>financé par le Fonds de la nature du Canada pour les espèces aquatiques en péril (FNCEAP) de Pêches et Océans Canada et l’Équipe de rétablissement des cyprinidés et petits percidés du Québec</a:t>
            </a:r>
            <a:endParaRPr lang="en-US" sz="1100" b="1" dirty="0">
              <a:solidFill>
                <a:schemeClr val="accent4">
                  <a:lumMod val="75000"/>
                </a:schemeClr>
              </a:solidFill>
              <a:effectLst/>
              <a:latin typeface="Calibri" panose="020F0502020204030204" pitchFamily="34" charset="0"/>
              <a:ea typeface="Times New Roman" panose="02020603050405020304" pitchFamily="18" charset="0"/>
            </a:endParaRPr>
          </a:p>
          <a:p>
            <a:pPr marL="0" indent="0">
              <a:spcBef>
                <a:spcPts val="0"/>
              </a:spcBef>
              <a:buNone/>
            </a:pPr>
            <a:endParaRPr lang="fr-CA" sz="1100" b="0" i="0" u="none" strike="noStrike" baseline="0" dirty="0">
              <a:solidFill>
                <a:schemeClr val="bg2">
                  <a:lumMod val="50000"/>
                </a:schemeClr>
              </a:solidFill>
              <a:latin typeface="Calibri" panose="020F0502020204030204" pitchFamily="34" charset="0"/>
            </a:endParaRPr>
          </a:p>
          <a:p>
            <a:pPr marL="0" indent="0">
              <a:spcBef>
                <a:spcPts val="0"/>
              </a:spcBef>
              <a:buNone/>
            </a:pPr>
            <a:r>
              <a:rPr lang="fr-CA" sz="1200" b="0" i="0" u="sng" strike="noStrike" baseline="0" dirty="0">
                <a:solidFill>
                  <a:schemeClr val="accent4">
                    <a:lumMod val="75000"/>
                  </a:schemeClr>
                </a:solidFill>
                <a:latin typeface="Calibri" panose="020F0502020204030204" pitchFamily="34" charset="0"/>
              </a:rPr>
              <a:t>Objectifs du projet </a:t>
            </a:r>
          </a:p>
          <a:p>
            <a:pPr>
              <a:spcBef>
                <a:spcPts val="0"/>
              </a:spcBef>
            </a:pPr>
            <a:r>
              <a:rPr lang="fr-CA" sz="1000" b="0" i="0" u="none" strike="noStrike" baseline="0" dirty="0">
                <a:solidFill>
                  <a:schemeClr val="bg2">
                    <a:lumMod val="50000"/>
                  </a:schemeClr>
                </a:solidFill>
                <a:latin typeface="Calibri" panose="020F0502020204030204" pitchFamily="34" charset="0"/>
              </a:rPr>
              <a:t>préciser la présence et la distribution des espèces dans le lac Saint-François et certains de ces tributaires</a:t>
            </a:r>
            <a:r>
              <a:rPr lang="fr-CA" sz="1000" b="0" i="0" u="none" strike="noStrike" baseline="0" dirty="0">
                <a:latin typeface="Calibri" panose="020F0502020204030204" pitchFamily="34" charset="0"/>
              </a:rPr>
              <a:t> </a:t>
            </a:r>
          </a:p>
          <a:p>
            <a:pPr>
              <a:spcBef>
                <a:spcPts val="0"/>
              </a:spcBef>
            </a:pPr>
            <a:r>
              <a:rPr lang="fr-CA" sz="1000" b="0" i="0" u="none" strike="noStrike" baseline="0" dirty="0">
                <a:solidFill>
                  <a:schemeClr val="bg2">
                    <a:lumMod val="50000"/>
                  </a:schemeClr>
                </a:solidFill>
                <a:latin typeface="Calibri" panose="020F0502020204030204" pitchFamily="34" charset="0"/>
              </a:rPr>
              <a:t>Réaliser des actions de rétablissement pour les espèces</a:t>
            </a:r>
            <a:endParaRPr lang="fr-CA" sz="1000" b="0" i="0" u="none" strike="noStrike" baseline="0" dirty="0">
              <a:solidFill>
                <a:schemeClr val="accent4">
                  <a:lumMod val="75000"/>
                </a:schemeClr>
              </a:solidFill>
              <a:latin typeface="Calibri" panose="020F0502020204030204" pitchFamily="34" charset="0"/>
            </a:endParaRPr>
          </a:p>
          <a:p>
            <a:pPr marL="0" indent="0">
              <a:spcBef>
                <a:spcPts val="0"/>
              </a:spcBef>
              <a:buNone/>
            </a:pPr>
            <a:endParaRPr lang="fr-CA" sz="1000" b="0" i="0" u="none" strike="noStrike" baseline="0" dirty="0">
              <a:latin typeface="Calibri" panose="020F0502020204030204" pitchFamily="34" charset="0"/>
            </a:endParaRPr>
          </a:p>
          <a:p>
            <a:pPr marL="0" indent="0">
              <a:spcBef>
                <a:spcPts val="0"/>
              </a:spcBef>
              <a:buNone/>
            </a:pPr>
            <a:r>
              <a:rPr lang="fr-CA" sz="1200" b="0" i="0" u="none" strike="noStrike" baseline="0" dirty="0">
                <a:solidFill>
                  <a:schemeClr val="accent4">
                    <a:lumMod val="75000"/>
                  </a:schemeClr>
                </a:solidFill>
                <a:latin typeface="Calibri" panose="020F0502020204030204" pitchFamily="34" charset="0"/>
              </a:rPr>
              <a:t>Phase 1 (2023-2024) </a:t>
            </a:r>
          </a:p>
          <a:p>
            <a:pPr>
              <a:spcBef>
                <a:spcPts val="0"/>
              </a:spcBef>
            </a:pPr>
            <a:r>
              <a:rPr lang="fr-CA" sz="1000" b="0" i="0" u="none" strike="noStrike" baseline="0" dirty="0">
                <a:solidFill>
                  <a:schemeClr val="bg2">
                    <a:lumMod val="50000"/>
                  </a:schemeClr>
                </a:solidFill>
                <a:latin typeface="Calibri" panose="020F0502020204030204" pitchFamily="34" charset="0"/>
              </a:rPr>
              <a:t>Développer un plan d’échantillonnage pour les trois espèces </a:t>
            </a:r>
            <a:endParaRPr lang="fr-CA" sz="1000" b="0" i="0" u="none" strike="noStrike" baseline="0" dirty="0">
              <a:solidFill>
                <a:schemeClr val="accent4">
                  <a:lumMod val="75000"/>
                </a:schemeClr>
              </a:solidFill>
              <a:latin typeface="Calibri" panose="020F0502020204030204" pitchFamily="34" charset="0"/>
            </a:endParaRPr>
          </a:p>
          <a:p>
            <a:pPr>
              <a:spcBef>
                <a:spcPts val="0"/>
              </a:spcBef>
            </a:pPr>
            <a:r>
              <a:rPr lang="fr-CA" sz="1000" b="0" i="0" u="none" strike="noStrike" baseline="0" dirty="0">
                <a:solidFill>
                  <a:schemeClr val="bg2">
                    <a:lumMod val="50000"/>
                  </a:schemeClr>
                </a:solidFill>
                <a:latin typeface="Calibri" panose="020F0502020204030204" pitchFamily="34" charset="0"/>
              </a:rPr>
              <a:t>Développer un plan d’échantillonnage d’</a:t>
            </a:r>
            <a:r>
              <a:rPr lang="fr-CA" sz="1000" b="0" i="0" u="none" strike="noStrike" baseline="0" dirty="0" err="1">
                <a:solidFill>
                  <a:schemeClr val="bg2">
                    <a:lumMod val="50000"/>
                  </a:schemeClr>
                </a:solidFill>
                <a:latin typeface="Calibri" panose="020F0502020204030204" pitchFamily="34" charset="0"/>
              </a:rPr>
              <a:t>ADN</a:t>
            </a:r>
            <a:r>
              <a:rPr lang="fr-CA" sz="1000" cap="none" dirty="0" err="1">
                <a:solidFill>
                  <a:schemeClr val="bg2">
                    <a:lumMod val="50000"/>
                  </a:schemeClr>
                </a:solidFill>
                <a:latin typeface="Calibri" panose="020F0502020204030204" pitchFamily="34" charset="0"/>
              </a:rPr>
              <a:t>e</a:t>
            </a:r>
            <a:r>
              <a:rPr lang="fr-CA" sz="1000" b="0" i="0" u="none" strike="noStrike" baseline="0" dirty="0">
                <a:solidFill>
                  <a:schemeClr val="bg2">
                    <a:lumMod val="50000"/>
                  </a:schemeClr>
                </a:solidFill>
                <a:latin typeface="Calibri" panose="020F0502020204030204" pitchFamily="34" charset="0"/>
              </a:rPr>
              <a:t> </a:t>
            </a:r>
            <a:endParaRPr lang="fr-CA" sz="1000" b="0" i="0" u="none" strike="noStrike" baseline="0" dirty="0">
              <a:solidFill>
                <a:schemeClr val="accent4">
                  <a:lumMod val="75000"/>
                </a:schemeClr>
              </a:solidFill>
              <a:latin typeface="Calibri" panose="020F0502020204030204" pitchFamily="34" charset="0"/>
            </a:endParaRPr>
          </a:p>
          <a:p>
            <a:pPr>
              <a:spcBef>
                <a:spcPts val="0"/>
              </a:spcBef>
            </a:pPr>
            <a:r>
              <a:rPr lang="fr-CA" sz="1000" b="0" i="0" u="none" strike="noStrike" baseline="0" dirty="0">
                <a:solidFill>
                  <a:schemeClr val="bg2">
                    <a:lumMod val="50000"/>
                  </a:schemeClr>
                </a:solidFill>
                <a:latin typeface="Calibri" panose="020F0502020204030204" pitchFamily="34" charset="0"/>
              </a:rPr>
              <a:t>Développer un plan de visites des fosses septiques des canaux et tributaires du projet</a:t>
            </a:r>
            <a:r>
              <a:rPr lang="fr-CA" sz="1000" b="0" i="0" u="none" strike="noStrike" baseline="0" dirty="0">
                <a:latin typeface="Calibri" panose="020F0502020204030204" pitchFamily="34" charset="0"/>
              </a:rPr>
              <a:t> </a:t>
            </a:r>
            <a:endParaRPr lang="fr-CA" sz="1000" b="0" i="0" u="none" strike="noStrike" baseline="0" dirty="0">
              <a:solidFill>
                <a:schemeClr val="accent4">
                  <a:lumMod val="75000"/>
                </a:schemeClr>
              </a:solidFill>
              <a:latin typeface="Calibri" panose="020F0502020204030204" pitchFamily="34" charset="0"/>
            </a:endParaRPr>
          </a:p>
          <a:p>
            <a:pPr>
              <a:spcBef>
                <a:spcPts val="0"/>
              </a:spcBef>
            </a:pPr>
            <a:r>
              <a:rPr lang="fr-CA" sz="1000" b="0" i="0" u="none" strike="noStrike" baseline="0" dirty="0">
                <a:solidFill>
                  <a:schemeClr val="bg2">
                    <a:lumMod val="50000"/>
                  </a:schemeClr>
                </a:solidFill>
                <a:latin typeface="Calibri" panose="020F0502020204030204" pitchFamily="34" charset="0"/>
              </a:rPr>
              <a:t>Début Étude géomatique sur la turbidité et l’eutrophisation de l’eau</a:t>
            </a:r>
            <a:endParaRPr lang="fr-CA" sz="1000" b="0" i="0" u="none" strike="noStrike" baseline="0" dirty="0">
              <a:solidFill>
                <a:schemeClr val="accent4">
                  <a:lumMod val="75000"/>
                </a:schemeClr>
              </a:solidFill>
              <a:latin typeface="Calibri" panose="020F0502020204030204" pitchFamily="34" charset="0"/>
            </a:endParaRPr>
          </a:p>
          <a:p>
            <a:pPr>
              <a:spcBef>
                <a:spcPts val="0"/>
              </a:spcBef>
            </a:pPr>
            <a:endParaRPr lang="fr-CA" sz="1000" b="0" i="0" u="none" strike="noStrike" baseline="0" dirty="0">
              <a:solidFill>
                <a:schemeClr val="bg2">
                  <a:lumMod val="50000"/>
                </a:schemeClr>
              </a:solidFill>
              <a:latin typeface="Calibri" panose="020F0502020204030204" pitchFamily="34" charset="0"/>
            </a:endParaRPr>
          </a:p>
          <a:p>
            <a:pPr marL="0" indent="0">
              <a:spcBef>
                <a:spcPts val="0"/>
              </a:spcBef>
              <a:buNone/>
            </a:pPr>
            <a:r>
              <a:rPr lang="fr-CA" sz="1200" dirty="0">
                <a:solidFill>
                  <a:schemeClr val="accent4">
                    <a:lumMod val="75000"/>
                  </a:schemeClr>
                </a:solidFill>
                <a:latin typeface="Calibri" panose="020F0502020204030204" pitchFamily="34" charset="0"/>
              </a:rPr>
              <a:t>Phase 2 (2024-2025) </a:t>
            </a:r>
          </a:p>
          <a:p>
            <a:pPr>
              <a:spcBef>
                <a:spcPts val="0"/>
              </a:spcBef>
            </a:pPr>
            <a:r>
              <a:rPr lang="fr-CA" sz="1000" dirty="0">
                <a:solidFill>
                  <a:schemeClr val="bg2">
                    <a:lumMod val="50000"/>
                  </a:schemeClr>
                </a:solidFill>
                <a:latin typeface="Calibri" panose="020F0502020204030204" pitchFamily="34" charset="0"/>
              </a:rPr>
              <a:t>Réalisation d’inventaire ichtyologique </a:t>
            </a:r>
            <a:endParaRPr lang="en-CA" sz="1000" noProof="0" dirty="0">
              <a:solidFill>
                <a:schemeClr val="accent4">
                  <a:lumMod val="75000"/>
                </a:schemeClr>
              </a:solidFill>
              <a:latin typeface="Calibri" panose="020F0502020204030204" pitchFamily="34" charset="0"/>
            </a:endParaRPr>
          </a:p>
          <a:p>
            <a:pPr>
              <a:spcBef>
                <a:spcPts val="0"/>
              </a:spcBef>
            </a:pPr>
            <a:r>
              <a:rPr lang="fr-CA" sz="1000" dirty="0">
                <a:solidFill>
                  <a:schemeClr val="bg2">
                    <a:lumMod val="50000"/>
                  </a:schemeClr>
                </a:solidFill>
                <a:latin typeface="Calibri" panose="020F0502020204030204" pitchFamily="34" charset="0"/>
              </a:rPr>
              <a:t>Inspection des installations sanitaires qui se trouvent près du lac Saint-François et de ses tributaires</a:t>
            </a:r>
            <a:endParaRPr lang="fr-CA" sz="1000" dirty="0">
              <a:solidFill>
                <a:schemeClr val="accent4">
                  <a:lumMod val="75000"/>
                </a:schemeClr>
              </a:solidFill>
              <a:latin typeface="Calibri" panose="020F0502020204030204" pitchFamily="34" charset="0"/>
            </a:endParaRPr>
          </a:p>
          <a:p>
            <a:pPr>
              <a:spcBef>
                <a:spcPts val="0"/>
              </a:spcBef>
            </a:pPr>
            <a:r>
              <a:rPr lang="fr-CA" sz="1000" dirty="0">
                <a:solidFill>
                  <a:schemeClr val="bg2">
                    <a:lumMod val="50000"/>
                  </a:schemeClr>
                </a:solidFill>
                <a:latin typeface="Calibri" panose="020F0502020204030204" pitchFamily="34" charset="0"/>
              </a:rPr>
              <a:t>Suite Étude géomatique sur la turbidité et l’eutrophisation de l’eau </a:t>
            </a:r>
            <a:endParaRPr lang="fr-CA" sz="1000" dirty="0">
              <a:solidFill>
                <a:schemeClr val="accent4">
                  <a:lumMod val="75000"/>
                </a:schemeClr>
              </a:solidFill>
              <a:latin typeface="Calibri" panose="020F0502020204030204" pitchFamily="34" charset="0"/>
            </a:endParaRPr>
          </a:p>
          <a:p>
            <a:pPr>
              <a:spcBef>
                <a:spcPts val="0"/>
              </a:spcBef>
            </a:pPr>
            <a:r>
              <a:rPr lang="fr-CA" sz="1000" dirty="0">
                <a:solidFill>
                  <a:schemeClr val="bg2">
                    <a:lumMod val="50000"/>
                  </a:schemeClr>
                </a:solidFill>
                <a:latin typeface="Calibri" panose="020F0502020204030204" pitchFamily="34" charset="0"/>
              </a:rPr>
              <a:t>Prévision et coordination des activités de rétablissements et recrutement des propriétaires </a:t>
            </a:r>
            <a:endParaRPr lang="fr-CA" sz="1000" dirty="0">
              <a:solidFill>
                <a:schemeClr val="accent4">
                  <a:lumMod val="75000"/>
                </a:schemeClr>
              </a:solidFill>
              <a:latin typeface="Calibri" panose="020F0502020204030204" pitchFamily="34" charset="0"/>
            </a:endParaRPr>
          </a:p>
          <a:p>
            <a:pPr>
              <a:spcBef>
                <a:spcPts val="0"/>
              </a:spcBef>
            </a:pPr>
            <a:endParaRPr lang="fr-CA" sz="1000" dirty="0">
              <a:solidFill>
                <a:schemeClr val="bg2">
                  <a:lumMod val="50000"/>
                </a:schemeClr>
              </a:solidFill>
              <a:latin typeface="Calibri" panose="020F0502020204030204" pitchFamily="34" charset="0"/>
            </a:endParaRPr>
          </a:p>
          <a:p>
            <a:pPr marL="0" indent="0">
              <a:spcBef>
                <a:spcPts val="0"/>
              </a:spcBef>
              <a:buNone/>
            </a:pPr>
            <a:r>
              <a:rPr lang="fr-CA" sz="1200" b="1" i="0" u="none" strike="noStrike" baseline="0" dirty="0">
                <a:solidFill>
                  <a:schemeClr val="accent4">
                    <a:lumMod val="75000"/>
                  </a:schemeClr>
                </a:solidFill>
                <a:latin typeface="Calibri" panose="020F0502020204030204" pitchFamily="34" charset="0"/>
              </a:rPr>
              <a:t>Phase 3 (2025-2026) </a:t>
            </a:r>
          </a:p>
          <a:p>
            <a:pPr>
              <a:spcBef>
                <a:spcPts val="0"/>
              </a:spcBef>
            </a:pPr>
            <a:r>
              <a:rPr lang="fr-CA" sz="1000" b="1" dirty="0">
                <a:solidFill>
                  <a:schemeClr val="bg2">
                    <a:lumMod val="50000"/>
                  </a:schemeClr>
                </a:solidFill>
                <a:latin typeface="Calibri" panose="020F0502020204030204" pitchFamily="34" charset="0"/>
              </a:rPr>
              <a:t>Réalisation d’inventaire ichtyologique </a:t>
            </a:r>
            <a:endParaRPr lang="en-CA" sz="1000" b="1" noProof="0" dirty="0">
              <a:solidFill>
                <a:schemeClr val="bg2">
                  <a:lumMod val="50000"/>
                </a:schemeClr>
              </a:solidFill>
              <a:latin typeface="Calibri" panose="020F0502020204030204" pitchFamily="34" charset="0"/>
            </a:endParaRPr>
          </a:p>
          <a:p>
            <a:pPr>
              <a:spcBef>
                <a:spcPts val="0"/>
              </a:spcBef>
            </a:pPr>
            <a:r>
              <a:rPr lang="fr-CA" sz="1000" b="1" i="0" u="none" strike="noStrike" baseline="0" dirty="0">
                <a:solidFill>
                  <a:schemeClr val="bg2">
                    <a:lumMod val="50000"/>
                  </a:schemeClr>
                </a:solidFill>
                <a:latin typeface="Calibri" panose="020F0502020204030204" pitchFamily="34" charset="0"/>
              </a:rPr>
              <a:t>Réalisation d’échantillonnage d’</a:t>
            </a:r>
            <a:r>
              <a:rPr lang="fr-CA" sz="1000" b="1" i="0" u="none" strike="noStrike" baseline="0" dirty="0" err="1">
                <a:solidFill>
                  <a:schemeClr val="bg2">
                    <a:lumMod val="50000"/>
                  </a:schemeClr>
                </a:solidFill>
                <a:latin typeface="Calibri" panose="020F0502020204030204" pitchFamily="34" charset="0"/>
              </a:rPr>
              <a:t>ADN</a:t>
            </a:r>
            <a:r>
              <a:rPr lang="fr-CA" sz="1000" b="1" i="0" u="none" strike="noStrike" cap="none" dirty="0" err="1">
                <a:solidFill>
                  <a:schemeClr val="bg2">
                    <a:lumMod val="50000"/>
                  </a:schemeClr>
                </a:solidFill>
                <a:latin typeface="Calibri" panose="020F0502020204030204" pitchFamily="34" charset="0"/>
              </a:rPr>
              <a:t>e</a:t>
            </a:r>
            <a:r>
              <a:rPr lang="fr-CA" sz="1000" b="1" i="0" u="none" strike="noStrike" baseline="0" dirty="0">
                <a:solidFill>
                  <a:schemeClr val="bg2">
                    <a:lumMod val="50000"/>
                  </a:schemeClr>
                </a:solidFill>
                <a:latin typeface="Calibri" panose="020F0502020204030204" pitchFamily="34" charset="0"/>
              </a:rPr>
              <a:t> </a:t>
            </a:r>
            <a:endParaRPr lang="en-CA" sz="1000" b="1" i="0" u="none" strike="noStrike" baseline="0" noProof="0" dirty="0">
              <a:solidFill>
                <a:schemeClr val="bg2">
                  <a:lumMod val="50000"/>
                </a:schemeClr>
              </a:solidFill>
              <a:latin typeface="Calibri" panose="020F0502020204030204" pitchFamily="34" charset="0"/>
            </a:endParaRPr>
          </a:p>
          <a:p>
            <a:pPr>
              <a:spcBef>
                <a:spcPts val="0"/>
              </a:spcBef>
            </a:pPr>
            <a:r>
              <a:rPr lang="fr-CA" sz="1000" b="1" i="0" u="none" strike="noStrike" baseline="0" dirty="0">
                <a:solidFill>
                  <a:schemeClr val="bg2">
                    <a:lumMod val="50000"/>
                  </a:schemeClr>
                </a:solidFill>
                <a:latin typeface="Calibri" panose="020F0502020204030204" pitchFamily="34" charset="0"/>
              </a:rPr>
              <a:t>Réalisation des activités de rétablissement </a:t>
            </a:r>
            <a:endParaRPr lang="fr-CA" sz="1000" b="1" dirty="0">
              <a:solidFill>
                <a:schemeClr val="bg2">
                  <a:lumMod val="50000"/>
                </a:schemeClr>
              </a:solidFill>
              <a:latin typeface="Calibri" panose="020F0502020204030204" pitchFamily="34" charset="0"/>
            </a:endParaRPr>
          </a:p>
        </p:txBody>
      </p:sp>
      <p:pic>
        <p:nvPicPr>
          <p:cNvPr id="5" name="Image 4" descr="Une image contenant texte, carte, capture d’écran&#10;&#10;Le contenu généré par l’IA peut être incorrect.">
            <a:extLst>
              <a:ext uri="{FF2B5EF4-FFF2-40B4-BE49-F238E27FC236}">
                <a16:creationId xmlns:a16="http://schemas.microsoft.com/office/drawing/2014/main" id="{FC0F5572-1450-DFBC-59B3-19B63929682F}"/>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7406328" y="2838999"/>
            <a:ext cx="4393202" cy="3106684"/>
          </a:xfrm>
          <a:prstGeom prst="rect">
            <a:avLst/>
          </a:prstGeom>
        </p:spPr>
      </p:pic>
    </p:spTree>
    <p:extLst>
      <p:ext uri="{BB962C8B-B14F-4D97-AF65-F5344CB8AC3E}">
        <p14:creationId xmlns:p14="http://schemas.microsoft.com/office/powerpoint/2010/main" val="1836836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A00F1-9E77-7F3A-9FEC-2427821EAF9D}"/>
            </a:ext>
          </a:extLst>
        </p:cNvPr>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CBA4F1B7-CA19-10FE-1413-60EA6AA44DCB}"/>
              </a:ext>
            </a:extLst>
          </p:cNvPr>
          <p:cNvSpPr>
            <a:spLocks noGrp="1"/>
          </p:cNvSpPr>
          <p:nvPr>
            <p:ph sz="quarter" idx="13"/>
            <p:custDataLst>
              <p:tags r:id="rId1"/>
            </p:custDataLst>
          </p:nvPr>
        </p:nvSpPr>
        <p:spPr>
          <a:xfrm>
            <a:off x="870286" y="1950383"/>
            <a:ext cx="7533558" cy="4134460"/>
          </a:xfrm>
        </p:spPr>
        <p:txBody>
          <a:bodyPr>
            <a:normAutofit/>
          </a:bodyPr>
          <a:lstStyle/>
          <a:p>
            <a:r>
              <a:rPr lang="fr-CA" sz="1600" b="1" noProof="0" dirty="0">
                <a:solidFill>
                  <a:schemeClr val="bg2">
                    <a:lumMod val="50000"/>
                  </a:schemeClr>
                </a:solidFill>
                <a:effectLst/>
                <a:latin typeface="Calibri" panose="020F0502020204030204" pitchFamily="34" charset="0"/>
                <a:ea typeface="Times New Roman" panose="02020603050405020304" pitchFamily="18" charset="0"/>
              </a:rPr>
              <a:t>le brochet vermiculé  Et le méné d’herbe </a:t>
            </a:r>
          </a:p>
          <a:p>
            <a:pPr lvl="1"/>
            <a:r>
              <a:rPr lang="fr-CA" sz="1200" noProof="0" dirty="0">
                <a:solidFill>
                  <a:schemeClr val="bg2">
                    <a:lumMod val="50000"/>
                  </a:schemeClr>
                </a:solidFill>
                <a:effectLst/>
                <a:latin typeface="Calibri" panose="020F0502020204030204" pitchFamily="34" charset="0"/>
                <a:ea typeface="Times New Roman" panose="02020603050405020304" pitchFamily="18" charset="0"/>
              </a:rPr>
              <a:t>Statut : désignées vulnérables par le gouvernement provincial et préoccupantes au Fédéral </a:t>
            </a:r>
            <a:endParaRPr lang="fr-CA" sz="1200" noProof="0" dirty="0">
              <a:effectLst/>
              <a:latin typeface="Calibri" panose="020F0502020204030204" pitchFamily="34" charset="0"/>
              <a:ea typeface="Times New Roman" panose="02020603050405020304" pitchFamily="18" charset="0"/>
            </a:endParaRPr>
          </a:p>
          <a:p>
            <a:pPr lvl="1"/>
            <a:r>
              <a:rPr lang="fr-CA" sz="1200" noProof="0" dirty="0">
                <a:solidFill>
                  <a:schemeClr val="bg2">
                    <a:lumMod val="50000"/>
                  </a:schemeClr>
                </a:solidFill>
                <a:effectLst/>
                <a:latin typeface="Calibri" panose="020F0502020204030204" pitchFamily="34" charset="0"/>
                <a:ea typeface="Times New Roman" panose="02020603050405020304" pitchFamily="18" charset="0"/>
              </a:rPr>
              <a:t>Habitat : petit cours d’eau chauds à débit lent et couleur claire, étangs et baies peu profondes (-2 </a:t>
            </a:r>
            <a:r>
              <a:rPr lang="fr-CA" sz="1200" cap="none" noProof="0" dirty="0">
                <a:solidFill>
                  <a:schemeClr val="bg2">
                    <a:lumMod val="50000"/>
                  </a:schemeClr>
                </a:solidFill>
                <a:effectLst/>
                <a:latin typeface="Calibri" panose="020F0502020204030204" pitchFamily="34" charset="0"/>
                <a:ea typeface="Times New Roman" panose="02020603050405020304" pitchFamily="18" charset="0"/>
              </a:rPr>
              <a:t>m</a:t>
            </a:r>
            <a:r>
              <a:rPr lang="fr-CA" sz="1200" noProof="0" dirty="0">
                <a:solidFill>
                  <a:schemeClr val="bg2">
                    <a:lumMod val="50000"/>
                  </a:schemeClr>
                </a:solidFill>
                <a:effectLst/>
                <a:latin typeface="Calibri" panose="020F0502020204030204" pitchFamily="34" charset="0"/>
                <a:ea typeface="Times New Roman" panose="02020603050405020304" pitchFamily="18" charset="0"/>
              </a:rPr>
              <a:t>)</a:t>
            </a:r>
            <a:r>
              <a:rPr lang="fr-CA" sz="1200" noProof="0" dirty="0">
                <a:solidFill>
                  <a:schemeClr val="bg2">
                    <a:lumMod val="50000"/>
                  </a:schemeClr>
                </a:solidFill>
                <a:latin typeface="Calibri" panose="020F0502020204030204" pitchFamily="34" charset="0"/>
                <a:ea typeface="Times New Roman" panose="02020603050405020304" pitchFamily="18" charset="0"/>
              </a:rPr>
              <a:t> </a:t>
            </a:r>
            <a:r>
              <a:rPr lang="fr-CA" sz="1200" noProof="0" dirty="0">
                <a:solidFill>
                  <a:schemeClr val="bg2">
                    <a:lumMod val="50000"/>
                  </a:schemeClr>
                </a:solidFill>
                <a:effectLst/>
                <a:latin typeface="Calibri" panose="020F0502020204030204" pitchFamily="34" charset="0"/>
                <a:ea typeface="Times New Roman" panose="02020603050405020304" pitchFamily="18" charset="0"/>
              </a:rPr>
              <a:t>où la végétation aquatique est abondante, sol meuble </a:t>
            </a:r>
            <a:endParaRPr lang="fr-CA" sz="1200" noProof="0" dirty="0">
              <a:effectLst/>
              <a:latin typeface="Calibri" panose="020F0502020204030204" pitchFamily="34" charset="0"/>
              <a:ea typeface="Times New Roman" panose="02020603050405020304" pitchFamily="18" charset="0"/>
            </a:endParaRPr>
          </a:p>
          <a:p>
            <a:r>
              <a:rPr lang="fr-CA" sz="1600" b="1" noProof="0" dirty="0">
                <a:solidFill>
                  <a:schemeClr val="bg2">
                    <a:lumMod val="50000"/>
                  </a:schemeClr>
                </a:solidFill>
                <a:effectLst/>
                <a:latin typeface="Calibri" panose="020F0502020204030204" pitchFamily="34" charset="0"/>
                <a:ea typeface="Times New Roman" panose="02020603050405020304" pitchFamily="18" charset="0"/>
              </a:rPr>
              <a:t>l’anguille d’Amérique </a:t>
            </a:r>
            <a:endParaRPr lang="fr-CA" sz="1600" b="1" noProof="0" dirty="0">
              <a:solidFill>
                <a:schemeClr val="accent4">
                  <a:lumMod val="75000"/>
                </a:schemeClr>
              </a:solidFill>
              <a:effectLst/>
              <a:latin typeface="Calibri" panose="020F0502020204030204" pitchFamily="34" charset="0"/>
              <a:ea typeface="Times New Roman" panose="02020603050405020304" pitchFamily="18" charset="0"/>
            </a:endParaRPr>
          </a:p>
          <a:p>
            <a:pPr lvl="1"/>
            <a:r>
              <a:rPr lang="fr-CA" sz="1200" noProof="0" dirty="0">
                <a:solidFill>
                  <a:schemeClr val="bg2">
                    <a:lumMod val="50000"/>
                  </a:schemeClr>
                </a:solidFill>
                <a:effectLst/>
                <a:latin typeface="Calibri" panose="020F0502020204030204" pitchFamily="34" charset="0"/>
                <a:ea typeface="Times New Roman" panose="02020603050405020304" pitchFamily="18" charset="0"/>
              </a:rPr>
              <a:t>Statut : En cours d’examen aux fins d’un ajout dans l’annexe 1 de la Loi sur les espèces en péril (LEP) </a:t>
            </a:r>
            <a:endParaRPr lang="fr-CA" sz="1200" noProof="0" dirty="0">
              <a:effectLst/>
              <a:latin typeface="Calibri" panose="020F0502020204030204" pitchFamily="34" charset="0"/>
              <a:ea typeface="Times New Roman" panose="02020603050405020304" pitchFamily="18" charset="0"/>
            </a:endParaRPr>
          </a:p>
          <a:p>
            <a:pPr lvl="1"/>
            <a:r>
              <a:rPr lang="fr-CA" sz="1200" noProof="0" dirty="0">
                <a:solidFill>
                  <a:schemeClr val="bg2">
                    <a:lumMod val="50000"/>
                  </a:schemeClr>
                </a:solidFill>
                <a:effectLst/>
                <a:latin typeface="Calibri" panose="020F0502020204030204" pitchFamily="34" charset="0"/>
                <a:ea typeface="Times New Roman" panose="02020603050405020304" pitchFamily="18" charset="0"/>
              </a:rPr>
              <a:t>désignée menacée par le Comité sur la situation des espèces en péril au Canada (COSEPAC) depuis 2012 </a:t>
            </a:r>
            <a:endParaRPr lang="fr-CA" sz="1200" noProof="0" dirty="0">
              <a:effectLst/>
              <a:latin typeface="Calibri" panose="020F0502020204030204" pitchFamily="34" charset="0"/>
              <a:ea typeface="Times New Roman" panose="02020603050405020304" pitchFamily="18" charset="0"/>
            </a:endParaRPr>
          </a:p>
          <a:p>
            <a:pPr lvl="1"/>
            <a:r>
              <a:rPr lang="fr-CA" sz="1200" noProof="0" dirty="0">
                <a:solidFill>
                  <a:schemeClr val="bg2">
                    <a:lumMod val="50000"/>
                  </a:schemeClr>
                </a:solidFill>
                <a:latin typeface="Calibri" panose="020F0502020204030204" pitchFamily="34" charset="0"/>
              </a:rPr>
              <a:t>Habitat : peut tolérer un large éventail de températures et de taux de salinités et peut vivre dans différents habitats, soit l’océan, les estuaires saumâtres et les cours d’eau et les lacs d’eau douce </a:t>
            </a:r>
          </a:p>
        </p:txBody>
      </p:sp>
      <p:sp>
        <p:nvSpPr>
          <p:cNvPr id="2" name="Titre 1">
            <a:extLst>
              <a:ext uri="{FF2B5EF4-FFF2-40B4-BE49-F238E27FC236}">
                <a16:creationId xmlns:a16="http://schemas.microsoft.com/office/drawing/2014/main" id="{03869557-C048-6492-0AA0-CA854F5DCEB3}"/>
              </a:ext>
            </a:extLst>
          </p:cNvPr>
          <p:cNvSpPr>
            <a:spLocks noGrp="1"/>
          </p:cNvSpPr>
          <p:nvPr>
            <p:ph type="title"/>
            <p:custDataLst>
              <p:tags r:id="rId2"/>
            </p:custDataLst>
          </p:nvPr>
        </p:nvSpPr>
        <p:spPr>
          <a:xfrm>
            <a:off x="2637173" y="0"/>
            <a:ext cx="7151458" cy="822247"/>
          </a:xfrm>
        </p:spPr>
        <p:txBody>
          <a:bodyPr>
            <a:normAutofit/>
          </a:bodyPr>
          <a:lstStyle/>
          <a:p>
            <a:pPr algn="l"/>
            <a:r>
              <a:rPr lang="fr-CA" dirty="0">
                <a:solidFill>
                  <a:schemeClr val="accent4">
                    <a:lumMod val="75000"/>
                  </a:schemeClr>
                </a:solidFill>
                <a:latin typeface="Calibri" panose="020F0502020204030204" pitchFamily="34" charset="0"/>
              </a:rPr>
              <a:t>Les espèces cibles du projet</a:t>
            </a:r>
            <a:endParaRPr lang="fr-CA" dirty="0"/>
          </a:p>
        </p:txBody>
      </p:sp>
      <p:grpSp>
        <p:nvGrpSpPr>
          <p:cNvPr id="17" name="Groupe 16">
            <a:extLst>
              <a:ext uri="{FF2B5EF4-FFF2-40B4-BE49-F238E27FC236}">
                <a16:creationId xmlns:a16="http://schemas.microsoft.com/office/drawing/2014/main" id="{E2C5A856-BFD9-1E9F-F0AC-7C28E9B871B0}"/>
              </a:ext>
            </a:extLst>
          </p:cNvPr>
          <p:cNvGrpSpPr/>
          <p:nvPr>
            <p:custDataLst>
              <p:tags r:id="rId3"/>
            </p:custDataLst>
          </p:nvPr>
        </p:nvGrpSpPr>
        <p:grpSpPr>
          <a:xfrm>
            <a:off x="8621918" y="3257590"/>
            <a:ext cx="2077446" cy="1601224"/>
            <a:chOff x="9594980" y="2418632"/>
            <a:chExt cx="2077446" cy="1601224"/>
          </a:xfrm>
        </p:grpSpPr>
        <p:pic>
          <p:nvPicPr>
            <p:cNvPr id="14" name="Image 13">
              <a:extLst>
                <a:ext uri="{FF2B5EF4-FFF2-40B4-BE49-F238E27FC236}">
                  <a16:creationId xmlns:a16="http://schemas.microsoft.com/office/drawing/2014/main" id="{DA8DFA7C-42B2-738B-6DE4-770E42A630C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882" b="21970"/>
            <a:stretch/>
          </p:blipFill>
          <p:spPr bwMode="auto">
            <a:xfrm flipH="1">
              <a:off x="9604993" y="2418632"/>
              <a:ext cx="2067433" cy="1601224"/>
            </a:xfrm>
            <a:prstGeom prst="rect">
              <a:avLst/>
            </a:prstGeom>
            <a:ln>
              <a:noFill/>
            </a:ln>
            <a:effectLst>
              <a:softEdge rad="112500"/>
            </a:effectLst>
            <a:extLst>
              <a:ext uri="{53640926-AAD7-44D8-BBD7-CCE9431645EC}">
                <a14:shadowObscured xmlns:a14="http://schemas.microsoft.com/office/drawing/2010/main"/>
              </a:ext>
            </a:extLst>
          </p:spPr>
        </p:pic>
        <p:sp>
          <p:nvSpPr>
            <p:cNvPr id="5" name="Zone de texte 2">
              <a:extLst>
                <a:ext uri="{FF2B5EF4-FFF2-40B4-BE49-F238E27FC236}">
                  <a16:creationId xmlns:a16="http://schemas.microsoft.com/office/drawing/2014/main" id="{3DC159ED-68F3-FCB3-FCF3-1BF1CA1F3520}"/>
                </a:ext>
              </a:extLst>
            </p:cNvPr>
            <p:cNvSpPr txBox="1">
              <a:spLocks noChangeArrowheads="1"/>
            </p:cNvSpPr>
            <p:nvPr/>
          </p:nvSpPr>
          <p:spPr bwMode="auto">
            <a:xfrm>
              <a:off x="9594980" y="2441491"/>
              <a:ext cx="1655063" cy="251547"/>
            </a:xfrm>
            <a:prstGeom prst="rect">
              <a:avLst/>
            </a:prstGeom>
            <a:noFill/>
            <a:ln w="9525">
              <a:noFill/>
              <a:miter lim="800000"/>
              <a:headEnd/>
              <a:tailEnd/>
            </a:ln>
          </p:spPr>
          <p:txBody>
            <a:bodyPr rot="0" vert="horz" wrap="square" lIns="91440" tIns="45720" rIns="91440" bIns="4572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CA" sz="800" dirty="0">
                  <a:effectLst/>
                  <a:latin typeface="Arial" panose="020B0604020202020204" pitchFamily="34" charset="0"/>
                  <a:ea typeface="Calibri" panose="020F0502020204030204" pitchFamily="34" charset="0"/>
                </a:rPr>
                <a:t>(©Daniel </a:t>
              </a:r>
              <a:r>
                <a:rPr lang="en-CA" sz="800" noProof="0" dirty="0">
                  <a:effectLst/>
                  <a:latin typeface="Arial" panose="020B0604020202020204" pitchFamily="34" charset="0"/>
                  <a:ea typeface="Calibri" panose="020F0502020204030204" pitchFamily="34" charset="0"/>
                </a:rPr>
                <a:t>Folds, sur </a:t>
              </a:r>
              <a:r>
                <a:rPr lang="en-CA" sz="800" noProof="0" dirty="0" err="1">
                  <a:effectLst/>
                  <a:latin typeface="Arial" panose="020B0604020202020204" pitchFamily="34" charset="0"/>
                  <a:ea typeface="Calibri" panose="020F0502020204030204" pitchFamily="34" charset="0"/>
                </a:rPr>
                <a:t>iNaturalist</a:t>
              </a:r>
              <a:r>
                <a:rPr lang="fr-CA" sz="800" dirty="0">
                  <a:effectLst/>
                  <a:latin typeface="Arial" panose="020B0604020202020204" pitchFamily="34" charset="0"/>
                  <a:ea typeface="Calibri" panose="020F0502020204030204" pitchFamily="34" charset="0"/>
                </a:rPr>
                <a:t>)</a:t>
              </a:r>
              <a:endParaRPr lang="fr-CA" sz="1100" dirty="0">
                <a:effectLst/>
                <a:latin typeface="Arial" panose="020B0604020202020204" pitchFamily="34" charset="0"/>
                <a:ea typeface="Calibri" panose="020F0502020204030204" pitchFamily="34" charset="0"/>
              </a:endParaRPr>
            </a:p>
          </p:txBody>
        </p:sp>
      </p:grpSp>
      <p:grpSp>
        <p:nvGrpSpPr>
          <p:cNvPr id="24" name="Groupe 23">
            <a:extLst>
              <a:ext uri="{FF2B5EF4-FFF2-40B4-BE49-F238E27FC236}">
                <a16:creationId xmlns:a16="http://schemas.microsoft.com/office/drawing/2014/main" id="{6F770F69-74D2-4A66-B09B-C08D0BA0A9FA}"/>
              </a:ext>
            </a:extLst>
          </p:cNvPr>
          <p:cNvGrpSpPr/>
          <p:nvPr>
            <p:custDataLst>
              <p:tags r:id="rId4"/>
            </p:custDataLst>
          </p:nvPr>
        </p:nvGrpSpPr>
        <p:grpSpPr>
          <a:xfrm>
            <a:off x="9146189" y="1708132"/>
            <a:ext cx="2482482" cy="1335758"/>
            <a:chOff x="9239244" y="3132107"/>
            <a:chExt cx="2905684" cy="1528101"/>
          </a:xfrm>
        </p:grpSpPr>
        <p:pic>
          <p:nvPicPr>
            <p:cNvPr id="10" name="Picture 2" descr="Species at Risk Profile – Bridle Shiner - South Shore Joint Initiative">
              <a:extLst>
                <a:ext uri="{FF2B5EF4-FFF2-40B4-BE49-F238E27FC236}">
                  <a16:creationId xmlns:a16="http://schemas.microsoft.com/office/drawing/2014/main" id="{3ECAFF60-3E24-8A6D-A97A-671E422613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39244" y="3132107"/>
              <a:ext cx="2905684" cy="15281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Zone de texte 2">
              <a:extLst>
                <a:ext uri="{FF2B5EF4-FFF2-40B4-BE49-F238E27FC236}">
                  <a16:creationId xmlns:a16="http://schemas.microsoft.com/office/drawing/2014/main" id="{2DD007AB-F9E3-311A-4F58-BA6CB6DABD4F}"/>
                </a:ext>
              </a:extLst>
            </p:cNvPr>
            <p:cNvSpPr txBox="1">
              <a:spLocks noChangeArrowheads="1"/>
            </p:cNvSpPr>
            <p:nvPr/>
          </p:nvSpPr>
          <p:spPr bwMode="auto">
            <a:xfrm>
              <a:off x="9253222" y="3175244"/>
              <a:ext cx="2699061" cy="246617"/>
            </a:xfrm>
            <a:prstGeom prst="rect">
              <a:avLst/>
            </a:prstGeom>
            <a:noFill/>
            <a:ln w="9525">
              <a:noFill/>
              <a:miter lim="800000"/>
              <a:headEnd/>
              <a:tailEnd/>
            </a:ln>
          </p:spPr>
          <p:txBody>
            <a:bodyPr rot="0" vert="horz" wrap="square" lIns="91440" tIns="45720" rIns="91440" bIns="4572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effectLst/>
                  <a:latin typeface="Arial" panose="020B0604020202020204" pitchFamily="34" charset="0"/>
                  <a:ea typeface="Calibri" panose="020F0502020204030204" pitchFamily="34" charset="0"/>
                </a:rPr>
                <a:t>(</a:t>
              </a:r>
              <a:r>
                <a:rPr lang="fr-CA" sz="800" dirty="0">
                  <a:effectLst/>
                  <a:latin typeface="Arial" panose="020B0604020202020204" pitchFamily="34" charset="0"/>
                  <a:ea typeface="Calibri" panose="020F0502020204030204" pitchFamily="34" charset="0"/>
                </a:rPr>
                <a:t>©</a:t>
              </a:r>
              <a:r>
                <a:rPr lang="en-US" sz="800" dirty="0">
                  <a:effectLst/>
                  <a:latin typeface="Arial" panose="020B0604020202020204" pitchFamily="34" charset="0"/>
                  <a:ea typeface="Calibri" panose="020F0502020204030204" pitchFamily="34" charset="0"/>
                </a:rPr>
                <a:t>Department of Energy and Environmental Protection Connecticut)</a:t>
              </a:r>
              <a:endParaRPr lang="fr-CA" sz="800" dirty="0">
                <a:effectLst/>
                <a:latin typeface="Arial" panose="020B0604020202020204" pitchFamily="34" charset="0"/>
                <a:ea typeface="Calibri" panose="020F0502020204030204" pitchFamily="34" charset="0"/>
              </a:endParaRPr>
            </a:p>
          </p:txBody>
        </p:sp>
      </p:grpSp>
      <p:sp>
        <p:nvSpPr>
          <p:cNvPr id="6" name="Titre 1">
            <a:extLst>
              <a:ext uri="{FF2B5EF4-FFF2-40B4-BE49-F238E27FC236}">
                <a16:creationId xmlns:a16="http://schemas.microsoft.com/office/drawing/2014/main" id="{33865889-2FA8-B5E5-F9D3-3E3B8104129F}"/>
              </a:ext>
            </a:extLst>
          </p:cNvPr>
          <p:cNvSpPr txBox="1">
            <a:spLocks/>
          </p:cNvSpPr>
          <p:nvPr>
            <p:custDataLst>
              <p:tags r:id="rId5"/>
            </p:custDataLst>
          </p:nvPr>
        </p:nvSpPr>
        <p:spPr>
          <a:xfrm>
            <a:off x="1153721" y="773157"/>
            <a:ext cx="2684854" cy="82224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fr-CA" sz="1800" dirty="0">
                <a:solidFill>
                  <a:schemeClr val="bg2">
                    <a:lumMod val="50000"/>
                  </a:schemeClr>
                </a:solidFill>
                <a:latin typeface="Calibri" panose="020F0502020204030204" pitchFamily="34" charset="0"/>
              </a:rPr>
              <a:t>Description des espèces </a:t>
            </a:r>
          </a:p>
        </p:txBody>
      </p:sp>
      <p:grpSp>
        <p:nvGrpSpPr>
          <p:cNvPr id="9" name="Groupe 8">
            <a:extLst>
              <a:ext uri="{FF2B5EF4-FFF2-40B4-BE49-F238E27FC236}">
                <a16:creationId xmlns:a16="http://schemas.microsoft.com/office/drawing/2014/main" id="{282F7E9E-0A44-5291-5E4D-7EA228E7BD1A}"/>
              </a:ext>
            </a:extLst>
          </p:cNvPr>
          <p:cNvGrpSpPr/>
          <p:nvPr>
            <p:custDataLst>
              <p:tags r:id="rId6"/>
            </p:custDataLst>
          </p:nvPr>
        </p:nvGrpSpPr>
        <p:grpSpPr>
          <a:xfrm>
            <a:off x="5426773" y="829973"/>
            <a:ext cx="3554829" cy="1120410"/>
            <a:chOff x="4637063" y="1307036"/>
            <a:chExt cx="3554829" cy="1120410"/>
          </a:xfrm>
        </p:grpSpPr>
        <p:pic>
          <p:nvPicPr>
            <p:cNvPr id="3" name="Image 2">
              <a:extLst>
                <a:ext uri="{FF2B5EF4-FFF2-40B4-BE49-F238E27FC236}">
                  <a16:creationId xmlns:a16="http://schemas.microsoft.com/office/drawing/2014/main" id="{FBDC9CB8-17D7-9464-8A38-64DFB0655C8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064" t="24398" r="2829" b="36852"/>
            <a:stretch/>
          </p:blipFill>
          <p:spPr bwMode="auto">
            <a:xfrm flipH="1">
              <a:off x="4637063" y="1307036"/>
              <a:ext cx="3554829" cy="1120410"/>
            </a:xfrm>
            <a:prstGeom prst="rect">
              <a:avLst/>
            </a:prstGeom>
            <a:ln>
              <a:noFill/>
            </a:ln>
            <a:effectLst>
              <a:softEdge rad="112500"/>
            </a:effectLst>
            <a:extLst>
              <a:ext uri="{53640926-AAD7-44D8-BBD7-CCE9431645EC}">
                <a14:shadowObscured xmlns:a14="http://schemas.microsoft.com/office/drawing/2010/main"/>
              </a:ext>
            </a:extLst>
          </p:spPr>
        </p:pic>
        <p:sp>
          <p:nvSpPr>
            <p:cNvPr id="4" name="Zone de texte 2">
              <a:extLst>
                <a:ext uri="{FF2B5EF4-FFF2-40B4-BE49-F238E27FC236}">
                  <a16:creationId xmlns:a16="http://schemas.microsoft.com/office/drawing/2014/main" id="{C523AD1D-AC67-279C-404F-14A629F53FB3}"/>
                </a:ext>
              </a:extLst>
            </p:cNvPr>
            <p:cNvSpPr txBox="1">
              <a:spLocks noChangeArrowheads="1"/>
            </p:cNvSpPr>
            <p:nvPr/>
          </p:nvSpPr>
          <p:spPr bwMode="auto">
            <a:xfrm>
              <a:off x="4688257" y="1362478"/>
              <a:ext cx="2125345" cy="293387"/>
            </a:xfrm>
            <a:prstGeom prst="rect">
              <a:avLst/>
            </a:prstGeom>
            <a:noFill/>
            <a:ln w="9525">
              <a:noFill/>
              <a:miter lim="800000"/>
              <a:headEnd/>
              <a:tailEnd/>
            </a:ln>
          </p:spPr>
          <p:txBody>
            <a:bodyPr rot="0" vert="horz" wrap="square" lIns="91440" tIns="45720" rIns="91440" bIns="45720" anchor="t" anchorCtr="0">
              <a:noAutofit/>
            </a:bodyPr>
            <a:lstStyle/>
            <a:p>
              <a:pPr algn="just"/>
              <a:r>
                <a:rPr lang="fr-CA" sz="800" dirty="0">
                  <a:effectLst/>
                  <a:latin typeface="Arial" panose="020B0604020202020204" pitchFamily="34" charset="0"/>
                  <a:ea typeface="Calibri" panose="020F0502020204030204" pitchFamily="34" charset="0"/>
                </a:rPr>
                <a:t>(©Daniel </a:t>
              </a:r>
              <a:r>
                <a:rPr lang="fr-CA" sz="800" dirty="0" err="1">
                  <a:effectLst/>
                  <a:latin typeface="Arial" panose="020B0604020202020204" pitchFamily="34" charset="0"/>
                  <a:ea typeface="Calibri" panose="020F0502020204030204" pitchFamily="34" charset="0"/>
                </a:rPr>
                <a:t>Folds</a:t>
              </a:r>
              <a:r>
                <a:rPr lang="fr-CA" sz="800" dirty="0">
                  <a:effectLst/>
                  <a:latin typeface="Arial" panose="020B0604020202020204" pitchFamily="34" charset="0"/>
                  <a:ea typeface="Calibri" panose="020F0502020204030204" pitchFamily="34" charset="0"/>
                </a:rPr>
                <a:t>, sur </a:t>
              </a:r>
              <a:r>
                <a:rPr lang="fr-CA" sz="800" dirty="0" err="1">
                  <a:effectLst/>
                  <a:latin typeface="Arial" panose="020B0604020202020204" pitchFamily="34" charset="0"/>
                  <a:ea typeface="Calibri" panose="020F0502020204030204" pitchFamily="34" charset="0"/>
                </a:rPr>
                <a:t>iNaturalist</a:t>
              </a:r>
              <a:r>
                <a:rPr lang="fr-CA" sz="800" dirty="0">
                  <a:effectLst/>
                  <a:latin typeface="Arial" panose="020B0604020202020204" pitchFamily="34" charset="0"/>
                  <a:ea typeface="Calibri" panose="020F0502020204030204" pitchFamily="34" charset="0"/>
                </a:rPr>
                <a:t>)</a:t>
              </a:r>
              <a:endParaRPr lang="fr-CA" sz="1100" dirty="0">
                <a:effectLst/>
                <a:latin typeface="Arial" panose="020B0604020202020204" pitchFamily="34" charset="0"/>
                <a:ea typeface="Calibri" panose="020F0502020204030204" pitchFamily="34" charset="0"/>
              </a:endParaRPr>
            </a:p>
          </p:txBody>
        </p:sp>
      </p:grpSp>
      <p:pic>
        <p:nvPicPr>
          <p:cNvPr id="7" name="Image 6" descr="Une image contenant texte, logo, Police, Graphique&#10;&#10;Description générée automatiquement">
            <a:extLst>
              <a:ext uri="{FF2B5EF4-FFF2-40B4-BE49-F238E27FC236}">
                <a16:creationId xmlns:a16="http://schemas.microsoft.com/office/drawing/2014/main" id="{28DC7618-A548-AA99-1B62-551486DD2585}"/>
              </a:ext>
            </a:extLst>
          </p:cNvPr>
          <p:cNvPicPr>
            <a:picLocks noChangeAspect="1"/>
          </p:cNvPicPr>
          <p:nvPr>
            <p:custDataLst>
              <p:tags r:id="rId7"/>
            </p:custDataLst>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06952" y="5072514"/>
            <a:ext cx="1070648" cy="1123730"/>
          </a:xfrm>
          <a:prstGeom prst="rect">
            <a:avLst/>
          </a:prstGeom>
        </p:spPr>
      </p:pic>
    </p:spTree>
    <p:extLst>
      <p:ext uri="{BB962C8B-B14F-4D97-AF65-F5344CB8AC3E}">
        <p14:creationId xmlns:p14="http://schemas.microsoft.com/office/powerpoint/2010/main" val="3646701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a:extLst>
            <a:ext uri="{FF2B5EF4-FFF2-40B4-BE49-F238E27FC236}">
              <a16:creationId xmlns:a16="http://schemas.microsoft.com/office/drawing/2014/main" id="{0CF3DB69-AAC9-11EF-625B-C8A133BE2725}"/>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577C3DC-DE55-42D7-AFCC-B615AE3C0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2">
            <a:extLst>
              <a:ext uri="{FF2B5EF4-FFF2-40B4-BE49-F238E27FC236}">
                <a16:creationId xmlns:a16="http://schemas.microsoft.com/office/drawing/2014/main" id="{B729CE41-7CA5-49E9-BD84-708CAC719D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a:blip r:embed="rId11">
            <a:alphaModFix amt="70000"/>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EFF1FC11-A74B-4DC7-AA81-F2D0147398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3"/>
            </p:custDataLst>
            <p:extLst>
              <p:ext uri="{386F3935-93C4-4BCD-93E2-E3B085C9AB24}">
                <p16:designElem xmlns:p16="http://schemas.microsoft.com/office/powerpoint/2015/main" val="1"/>
              </p:ext>
            </p:extLst>
          </p:nvPr>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850DB92-7DCB-4A8D-332A-B25F7BE7F015}"/>
              </a:ext>
            </a:extLst>
          </p:cNvPr>
          <p:cNvSpPr>
            <a:spLocks noGrp="1"/>
          </p:cNvSpPr>
          <p:nvPr>
            <p:ph type="title"/>
            <p:custDataLst>
              <p:tags r:id="rId4"/>
            </p:custDataLst>
          </p:nvPr>
        </p:nvSpPr>
        <p:spPr>
          <a:xfrm>
            <a:off x="2560298" y="143400"/>
            <a:ext cx="7871886" cy="722603"/>
          </a:xfrm>
        </p:spPr>
        <p:txBody>
          <a:bodyPr>
            <a:normAutofit/>
          </a:bodyPr>
          <a:lstStyle/>
          <a:p>
            <a:r>
              <a:rPr lang="fr-CA" dirty="0">
                <a:solidFill>
                  <a:schemeClr val="bg2">
                    <a:lumMod val="50000"/>
                  </a:schemeClr>
                </a:solidFill>
              </a:rPr>
              <a:t>Collaboration entre organismes </a:t>
            </a:r>
          </a:p>
        </p:txBody>
      </p:sp>
      <p:pic>
        <p:nvPicPr>
          <p:cNvPr id="35" name="Image 34" descr="Rassemblement de collègues">
            <a:extLst>
              <a:ext uri="{FF2B5EF4-FFF2-40B4-BE49-F238E27FC236}">
                <a16:creationId xmlns:a16="http://schemas.microsoft.com/office/drawing/2014/main" id="{B854BBCD-8E98-BC28-2AD5-042569B376E5}"/>
              </a:ext>
            </a:extLst>
          </p:cNvPr>
          <p:cNvPicPr>
            <a:picLocks noChangeAspect="1"/>
          </p:cNvPicPr>
          <p:nvPr>
            <p:custDataLst>
              <p:tags r:id="rId5"/>
            </p:custDataLst>
          </p:nvPr>
        </p:nvPicPr>
        <p:blipFill>
          <a:blip r:embed="rId13">
            <a:extLst>
              <a:ext uri="{28A0092B-C50C-407E-A947-70E740481C1C}">
                <a14:useLocalDpi xmlns:a14="http://schemas.microsoft.com/office/drawing/2010/main" val="0"/>
              </a:ext>
            </a:extLst>
          </a:blip>
          <a:stretch>
            <a:fillRect/>
          </a:stretch>
        </p:blipFill>
        <p:spPr>
          <a:xfrm>
            <a:off x="8198545" y="1152410"/>
            <a:ext cx="3079055" cy="2052703"/>
          </a:xfrm>
          <a:prstGeom prst="rect">
            <a:avLst/>
          </a:prstGeom>
          <a:ln>
            <a:noFill/>
          </a:ln>
          <a:effectLst>
            <a:softEdge rad="112500"/>
          </a:effectLst>
        </p:spPr>
      </p:pic>
      <p:sp>
        <p:nvSpPr>
          <p:cNvPr id="5" name="Titre 1">
            <a:extLst>
              <a:ext uri="{FF2B5EF4-FFF2-40B4-BE49-F238E27FC236}">
                <a16:creationId xmlns:a16="http://schemas.microsoft.com/office/drawing/2014/main" id="{101439F0-2D87-34AE-2D29-ED7ED931452E}"/>
              </a:ext>
            </a:extLst>
          </p:cNvPr>
          <p:cNvSpPr txBox="1">
            <a:spLocks/>
          </p:cNvSpPr>
          <p:nvPr>
            <p:custDataLst>
              <p:tags r:id="rId6"/>
            </p:custDataLst>
          </p:nvPr>
        </p:nvSpPr>
        <p:spPr>
          <a:xfrm>
            <a:off x="974074" y="1825086"/>
            <a:ext cx="10303526" cy="4274053"/>
          </a:xfrm>
          <a:prstGeom prst="rect">
            <a:avLst/>
          </a:prstGeom>
        </p:spPr>
        <p:txBody>
          <a:bodyPr vert="horz" lIns="91440" tIns="45720" rIns="91440" bIns="45720" rtlCol="0" anchor="ctr">
            <a:normAutofit fontScale="62500" lnSpcReduction="200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285750" indent="-285750" algn="l">
              <a:buFont typeface="Arial" panose="020B0604020202020204" pitchFamily="34" charset="0"/>
              <a:buChar char="•"/>
            </a:pPr>
            <a:r>
              <a:rPr lang="fr-CA" sz="2400" noProof="0" dirty="0">
                <a:solidFill>
                  <a:schemeClr val="bg2">
                    <a:lumMod val="50000"/>
                  </a:schemeClr>
                </a:solidFill>
                <a:latin typeface="Calibri" panose="020F0502020204030204" pitchFamily="34" charset="0"/>
                <a:ea typeface="Times New Roman" panose="02020603050405020304" pitchFamily="18" charset="0"/>
              </a:rPr>
              <a:t>Comité ZIP du Haut Saint-Laurent</a:t>
            </a:r>
            <a:r>
              <a:rPr lang="fr-CA" sz="2400" noProof="0" dirty="0">
                <a:solidFill>
                  <a:schemeClr val="bg2">
                    <a:lumMod val="50000"/>
                  </a:schemeClr>
                </a:solidFill>
                <a:effectLst/>
                <a:latin typeface="Calibri" panose="020F0502020204030204" pitchFamily="34" charset="0"/>
                <a:ea typeface="Times New Roman" panose="02020603050405020304" pitchFamily="18" charset="0"/>
              </a:rPr>
              <a:t> </a:t>
            </a:r>
            <a:endParaRPr lang="fr-CA" sz="2400" noProof="0" dirty="0">
              <a:solidFill>
                <a:schemeClr val="bg2">
                  <a:lumMod val="50000"/>
                </a:schemeClr>
              </a:solidFill>
              <a:latin typeface="Calibri" panose="020F0502020204030204" pitchFamily="34" charset="0"/>
              <a:ea typeface="Times New Roman" panose="02020603050405020304" pitchFamily="18" charset="0"/>
            </a:endParaRPr>
          </a:p>
          <a:p>
            <a:pPr algn="l"/>
            <a:endParaRPr lang="fr-CA" sz="2400" noProof="0" dirty="0">
              <a:solidFill>
                <a:schemeClr val="bg2">
                  <a:lumMod val="50000"/>
                </a:schemeClr>
              </a:solidFill>
              <a:effectLst/>
              <a:latin typeface="Calibri" panose="020F0502020204030204" pitchFamily="34" charset="0"/>
              <a:ea typeface="Times New Roman" panose="02020603050405020304" pitchFamily="18" charset="0"/>
            </a:endParaRPr>
          </a:p>
          <a:p>
            <a:pPr marL="285750" indent="-285750" algn="l">
              <a:buFont typeface="Arial" panose="020B0604020202020204" pitchFamily="34" charset="0"/>
              <a:buChar char="•"/>
            </a:pPr>
            <a:r>
              <a:rPr lang="fr-CA" sz="2400" noProof="0" dirty="0">
                <a:solidFill>
                  <a:schemeClr val="accent4">
                    <a:lumMod val="75000"/>
                  </a:schemeClr>
                </a:solidFill>
                <a:effectLst/>
                <a:latin typeface="Calibri" panose="020F0502020204030204" pitchFamily="34" charset="0"/>
                <a:ea typeface="Times New Roman" panose="02020603050405020304" pitchFamily="18" charset="0"/>
              </a:rPr>
              <a:t>Groupe Ambioterra </a:t>
            </a:r>
            <a:endParaRPr lang="fr-CA" sz="2400" noProof="0" dirty="0">
              <a:solidFill>
                <a:schemeClr val="accent4">
                  <a:lumMod val="75000"/>
                </a:schemeClr>
              </a:solidFill>
              <a:latin typeface="Calibri" panose="020F0502020204030204" pitchFamily="34" charset="0"/>
              <a:ea typeface="Times New Roman" panose="02020603050405020304" pitchFamily="18" charset="0"/>
            </a:endParaRPr>
          </a:p>
          <a:p>
            <a:pPr algn="l"/>
            <a:endParaRPr lang="fr-CA" sz="2400" noProof="0" dirty="0">
              <a:solidFill>
                <a:schemeClr val="bg2">
                  <a:lumMod val="50000"/>
                </a:schemeClr>
              </a:solidFill>
              <a:effectLst/>
              <a:latin typeface="Calibri" panose="020F0502020204030204" pitchFamily="34" charset="0"/>
              <a:ea typeface="Times New Roman" panose="02020603050405020304" pitchFamily="18" charset="0"/>
            </a:endParaRPr>
          </a:p>
          <a:p>
            <a:pPr marL="285750" indent="-285750" algn="l">
              <a:buFont typeface="Arial" panose="020B0604020202020204" pitchFamily="34" charset="0"/>
              <a:buChar char="•"/>
            </a:pPr>
            <a:r>
              <a:rPr lang="fr-CA" sz="2400" noProof="0" dirty="0">
                <a:solidFill>
                  <a:schemeClr val="bg2">
                    <a:lumMod val="50000"/>
                  </a:schemeClr>
                </a:solidFill>
                <a:latin typeface="Calibri" panose="020F0502020204030204" pitchFamily="34" charset="0"/>
                <a:ea typeface="Times New Roman" panose="02020603050405020304" pitchFamily="18" charset="0"/>
              </a:rPr>
              <a:t>OBV SCABRIC</a:t>
            </a:r>
          </a:p>
          <a:p>
            <a:pPr algn="l"/>
            <a:endParaRPr lang="fr-CA" sz="2400" noProof="0" dirty="0">
              <a:solidFill>
                <a:schemeClr val="bg2">
                  <a:lumMod val="50000"/>
                </a:schemeClr>
              </a:solidFill>
              <a:latin typeface="Calibri" panose="020F0502020204030204" pitchFamily="34" charset="0"/>
            </a:endParaRPr>
          </a:p>
          <a:p>
            <a:pPr marL="285750" indent="-285750" algn="l">
              <a:buFont typeface="Arial" panose="020B0604020202020204" pitchFamily="34" charset="0"/>
              <a:buChar char="•"/>
            </a:pPr>
            <a:r>
              <a:rPr lang="fr-CA" sz="2400" noProof="0" dirty="0">
                <a:solidFill>
                  <a:schemeClr val="accent4">
                    <a:lumMod val="75000"/>
                  </a:schemeClr>
                </a:solidFill>
                <a:latin typeface="Calibri" panose="020F0502020204030204" pitchFamily="34" charset="0"/>
              </a:rPr>
              <a:t>Université McGill</a:t>
            </a:r>
          </a:p>
          <a:p>
            <a:pPr algn="l"/>
            <a:endParaRPr lang="fr-CA" sz="2400" noProof="0" dirty="0">
              <a:solidFill>
                <a:schemeClr val="accent4">
                  <a:lumMod val="75000"/>
                </a:schemeClr>
              </a:solidFill>
              <a:latin typeface="Calibri" panose="020F0502020204030204" pitchFamily="34" charset="0"/>
            </a:endParaRPr>
          </a:p>
          <a:p>
            <a:pPr marL="285750" indent="-285750" algn="l">
              <a:lnSpc>
                <a:spcPct val="120000"/>
              </a:lnSpc>
              <a:buFont typeface="Arial" panose="020B0604020202020204" pitchFamily="34" charset="0"/>
              <a:buChar char="•"/>
            </a:pPr>
            <a:r>
              <a:rPr lang="fr-CA" sz="2400" dirty="0">
                <a:solidFill>
                  <a:schemeClr val="bg2">
                    <a:lumMod val="50000"/>
                  </a:schemeClr>
                </a:solidFill>
                <a:latin typeface="Calibri" panose="020F0502020204030204" pitchFamily="34" charset="0"/>
              </a:rPr>
              <a:t>PêcheS et OcéanS Canada (MPO) </a:t>
            </a:r>
          </a:p>
          <a:p>
            <a:pPr algn="l">
              <a:lnSpc>
                <a:spcPct val="120000"/>
              </a:lnSpc>
            </a:pPr>
            <a:r>
              <a:rPr lang="fr-CA" sz="2400" dirty="0">
                <a:solidFill>
                  <a:schemeClr val="bg2">
                    <a:lumMod val="50000"/>
                  </a:schemeClr>
                </a:solidFill>
                <a:latin typeface="Calibri" panose="020F0502020204030204" pitchFamily="34" charset="0"/>
              </a:rPr>
              <a:t>       par le Fonds de la nature du Canada pour les espèces aquatiques en péril (FNCEAP) </a:t>
            </a:r>
          </a:p>
          <a:p>
            <a:pPr algn="l">
              <a:lnSpc>
                <a:spcPct val="120000"/>
              </a:lnSpc>
            </a:pPr>
            <a:r>
              <a:rPr lang="fr-CA" sz="2400" dirty="0">
                <a:solidFill>
                  <a:schemeClr val="bg2">
                    <a:lumMod val="50000"/>
                  </a:schemeClr>
                </a:solidFill>
                <a:latin typeface="Calibri" panose="020F0502020204030204" pitchFamily="34" charset="0"/>
              </a:rPr>
              <a:t>       </a:t>
            </a:r>
            <a:endParaRPr lang="fr-CA" sz="2400" noProof="0" dirty="0">
              <a:solidFill>
                <a:schemeClr val="accent4">
                  <a:lumMod val="75000"/>
                </a:schemeClr>
              </a:solidFill>
              <a:latin typeface="Calibri" panose="020F0502020204030204" pitchFamily="34" charset="0"/>
            </a:endParaRPr>
          </a:p>
          <a:p>
            <a:pPr marL="285750" indent="-285750" algn="l">
              <a:lnSpc>
                <a:spcPct val="120000"/>
              </a:lnSpc>
              <a:buFont typeface="Arial" panose="020B0604020202020204" pitchFamily="34" charset="0"/>
              <a:buChar char="•"/>
            </a:pPr>
            <a:r>
              <a:rPr lang="fr-CA" sz="2400">
                <a:solidFill>
                  <a:schemeClr val="accent4">
                    <a:lumMod val="75000"/>
                  </a:schemeClr>
                </a:solidFill>
                <a:latin typeface="Calibri" panose="020F0502020204030204" pitchFamily="34" charset="0"/>
              </a:rPr>
              <a:t>L</a:t>
            </a:r>
            <a:r>
              <a:rPr lang="fr-CA" sz="2400" noProof="0" dirty="0">
                <a:solidFill>
                  <a:schemeClr val="accent4">
                    <a:lumMod val="75000"/>
                  </a:schemeClr>
                </a:solidFill>
                <a:latin typeface="Calibri" panose="020F0502020204030204" pitchFamily="34" charset="0"/>
              </a:rPr>
              <a:t>a Direction de la gestion des espèces aquatiques du ministère de l’Environnement, de la Lutte contre les changements climatiques, de la Faune et des Parcs (MELCCFP)</a:t>
            </a:r>
            <a:endParaRPr lang="fr-CA" sz="2400" dirty="0">
              <a:solidFill>
                <a:schemeClr val="accent4">
                  <a:lumMod val="75000"/>
                </a:schemeClr>
              </a:solidFill>
              <a:latin typeface="Calibri" panose="020F0502020204030204" pitchFamily="34" charset="0"/>
            </a:endParaRPr>
          </a:p>
          <a:p>
            <a:pPr algn="l">
              <a:lnSpc>
                <a:spcPct val="120000"/>
              </a:lnSpc>
            </a:pPr>
            <a:r>
              <a:rPr lang="fr-CA" sz="2400" noProof="0" dirty="0">
                <a:solidFill>
                  <a:schemeClr val="accent4">
                    <a:lumMod val="75000"/>
                  </a:schemeClr>
                </a:solidFill>
                <a:latin typeface="Calibri" panose="020F0502020204030204" pitchFamily="34" charset="0"/>
              </a:rPr>
              <a:t>       Par l’Équipe de rétablissement des cyprinidés et petits percidés du Québec </a:t>
            </a:r>
          </a:p>
          <a:p>
            <a:pPr algn="l">
              <a:lnSpc>
                <a:spcPct val="120000"/>
              </a:lnSpc>
            </a:pPr>
            <a:endParaRPr lang="fr-CA" sz="2400" noProof="0" dirty="0">
              <a:solidFill>
                <a:schemeClr val="accent4">
                  <a:lumMod val="75000"/>
                </a:schemeClr>
              </a:solidFill>
              <a:latin typeface="Calibri" panose="020F0502020204030204" pitchFamily="34" charset="0"/>
            </a:endParaRPr>
          </a:p>
          <a:p>
            <a:pPr algn="l"/>
            <a:endParaRPr lang="fr-CA" sz="2400" noProof="0" dirty="0">
              <a:solidFill>
                <a:schemeClr val="bg2">
                  <a:lumMod val="50000"/>
                </a:schemeClr>
              </a:solidFill>
              <a:latin typeface="Calibri" panose="020F0502020204030204" pitchFamily="34" charset="0"/>
            </a:endParaRPr>
          </a:p>
          <a:p>
            <a:pPr marL="285750" indent="-285750" algn="l">
              <a:buFont typeface="Arial" panose="020B0604020202020204" pitchFamily="34" charset="0"/>
              <a:buChar char="•"/>
            </a:pPr>
            <a:r>
              <a:rPr lang="fr-CA" sz="2400" noProof="0" dirty="0">
                <a:solidFill>
                  <a:schemeClr val="bg2">
                    <a:lumMod val="50000"/>
                  </a:schemeClr>
                </a:solidFill>
                <a:latin typeface="Calibri" panose="020F0502020204030204" pitchFamily="34" charset="0"/>
              </a:rPr>
              <a:t>Municipalité de Saint-Anicet</a:t>
            </a:r>
          </a:p>
          <a:p>
            <a:pPr algn="l"/>
            <a:endParaRPr lang="fr-CA" sz="2400" noProof="0" dirty="0">
              <a:solidFill>
                <a:schemeClr val="bg2">
                  <a:lumMod val="50000"/>
                </a:schemeClr>
              </a:solidFill>
              <a:latin typeface="Calibri" panose="020F0502020204030204" pitchFamily="34" charset="0"/>
            </a:endParaRPr>
          </a:p>
          <a:p>
            <a:pPr marL="285750" indent="-285750" algn="l">
              <a:buFont typeface="Arial" panose="020B0604020202020204" pitchFamily="34" charset="0"/>
              <a:buChar char="•"/>
            </a:pPr>
            <a:r>
              <a:rPr lang="fr-CA" sz="2400" noProof="0" dirty="0">
                <a:solidFill>
                  <a:schemeClr val="accent4">
                    <a:lumMod val="75000"/>
                  </a:schemeClr>
                </a:solidFill>
                <a:latin typeface="Calibri" panose="020F0502020204030204" pitchFamily="34" charset="0"/>
              </a:rPr>
              <a:t>Municipalité de Sainte-Barbe</a:t>
            </a:r>
          </a:p>
          <a:p>
            <a:pPr algn="l"/>
            <a:endParaRPr lang="fr-CA" sz="2400" noProof="0" dirty="0">
              <a:solidFill>
                <a:schemeClr val="accent4">
                  <a:lumMod val="75000"/>
                </a:schemeClr>
              </a:solidFill>
              <a:latin typeface="Calibri" panose="020F0502020204030204" pitchFamily="34" charset="0"/>
            </a:endParaRPr>
          </a:p>
          <a:p>
            <a:pPr marL="285750" indent="-285750" algn="l">
              <a:buFont typeface="Arial" panose="020B0604020202020204" pitchFamily="34" charset="0"/>
              <a:buChar char="•"/>
            </a:pPr>
            <a:r>
              <a:rPr lang="fr-CA" sz="2400" noProof="0" dirty="0">
                <a:solidFill>
                  <a:schemeClr val="bg2">
                    <a:lumMod val="50000"/>
                  </a:schemeClr>
                </a:solidFill>
                <a:latin typeface="Calibri" panose="020F0502020204030204" pitchFamily="34" charset="0"/>
              </a:rPr>
              <a:t>Ville de Saint-Zotique</a:t>
            </a:r>
          </a:p>
          <a:p>
            <a:pPr algn="l"/>
            <a:endParaRPr lang="fr-CA" sz="2400" noProof="0" dirty="0">
              <a:solidFill>
                <a:schemeClr val="bg2">
                  <a:lumMod val="50000"/>
                </a:schemeClr>
              </a:solidFill>
            </a:endParaRPr>
          </a:p>
          <a:p>
            <a:pPr marL="285750" indent="-285750" algn="l">
              <a:buFont typeface="Arial" panose="020B0604020202020204" pitchFamily="34" charset="0"/>
              <a:buChar char="•"/>
            </a:pPr>
            <a:r>
              <a:rPr lang="fr-CA" sz="2400" noProof="0" dirty="0">
                <a:solidFill>
                  <a:schemeClr val="accent4">
                    <a:lumMod val="75000"/>
                  </a:schemeClr>
                </a:solidFill>
              </a:rPr>
              <a:t>amis de la réserve nationale de faune du Lac Saint-François</a:t>
            </a:r>
          </a:p>
        </p:txBody>
      </p:sp>
      <p:sp>
        <p:nvSpPr>
          <p:cNvPr id="3" name="Titre 1">
            <a:extLst>
              <a:ext uri="{FF2B5EF4-FFF2-40B4-BE49-F238E27FC236}">
                <a16:creationId xmlns:a16="http://schemas.microsoft.com/office/drawing/2014/main" id="{C4526FAB-24F4-6593-CB7D-C48DADE96B21}"/>
              </a:ext>
            </a:extLst>
          </p:cNvPr>
          <p:cNvSpPr txBox="1">
            <a:spLocks/>
          </p:cNvSpPr>
          <p:nvPr>
            <p:custDataLst>
              <p:tags r:id="rId7"/>
            </p:custDataLst>
          </p:nvPr>
        </p:nvSpPr>
        <p:spPr>
          <a:xfrm>
            <a:off x="1181854" y="973301"/>
            <a:ext cx="6921815" cy="6959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fr-CA" sz="2800" dirty="0">
                <a:solidFill>
                  <a:schemeClr val="accent4">
                    <a:lumMod val="75000"/>
                  </a:schemeClr>
                </a:solidFill>
              </a:rPr>
              <a:t>Développement et réalisation du projet</a:t>
            </a:r>
          </a:p>
        </p:txBody>
      </p:sp>
      <p:pic>
        <p:nvPicPr>
          <p:cNvPr id="4" name="Image 3" descr="Une image contenant texte, logo, Police, Graphique&#10;&#10;Description générée automatiquement">
            <a:extLst>
              <a:ext uri="{FF2B5EF4-FFF2-40B4-BE49-F238E27FC236}">
                <a16:creationId xmlns:a16="http://schemas.microsoft.com/office/drawing/2014/main" id="{D4D8F1C0-F77A-1BDC-C26E-5E42628F7A3D}"/>
              </a:ext>
            </a:extLst>
          </p:cNvPr>
          <p:cNvPicPr>
            <a:picLocks noChangeAspect="1"/>
          </p:cNvPicPr>
          <p:nvPr>
            <p:custDataLst>
              <p:tags r:id="rId8"/>
            </p:custDataLst>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06952" y="5072514"/>
            <a:ext cx="1070648" cy="1123730"/>
          </a:xfrm>
          <a:prstGeom prst="rect">
            <a:avLst/>
          </a:prstGeom>
        </p:spPr>
      </p:pic>
    </p:spTree>
    <p:extLst>
      <p:ext uri="{BB962C8B-B14F-4D97-AF65-F5344CB8AC3E}">
        <p14:creationId xmlns:p14="http://schemas.microsoft.com/office/powerpoint/2010/main" val="2419395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a:extLst>
            <a:ext uri="{FF2B5EF4-FFF2-40B4-BE49-F238E27FC236}">
              <a16:creationId xmlns:a16="http://schemas.microsoft.com/office/drawing/2014/main" id="{AF935D0C-801F-31BB-BE73-E52410E91DE9}"/>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5580839D-71CF-1447-943C-E0ED9D4A1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2">
            <a:extLst>
              <a:ext uri="{FF2B5EF4-FFF2-40B4-BE49-F238E27FC236}">
                <a16:creationId xmlns:a16="http://schemas.microsoft.com/office/drawing/2014/main" id="{38B4E86A-C345-9296-29A8-38A75241C1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34010200-B570-E415-3A72-04602D3F88F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3"/>
            </p:custDataLst>
            <p:extLst>
              <p:ext uri="{386F3935-93C4-4BCD-93E2-E3B085C9AB24}">
                <p16:designElem xmlns:p16="http://schemas.microsoft.com/office/powerpoint/2015/main" val="1"/>
              </p:ext>
            </p:extLst>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Espace réservé du contenu 7">
            <a:extLst>
              <a:ext uri="{FF2B5EF4-FFF2-40B4-BE49-F238E27FC236}">
                <a16:creationId xmlns:a16="http://schemas.microsoft.com/office/drawing/2014/main" id="{4B66CE95-F0E2-7439-519C-A378B1B56E6B}"/>
              </a:ext>
            </a:extLst>
          </p:cNvPr>
          <p:cNvSpPr>
            <a:spLocks noGrp="1"/>
          </p:cNvSpPr>
          <p:nvPr>
            <p:ph sz="quarter" idx="13"/>
            <p:custDataLst>
              <p:tags r:id="rId4"/>
            </p:custDataLst>
          </p:nvPr>
        </p:nvSpPr>
        <p:spPr>
          <a:xfrm>
            <a:off x="1179856" y="870678"/>
            <a:ext cx="4080936" cy="442783"/>
          </a:xfrm>
        </p:spPr>
        <p:txBody>
          <a:bodyPr>
            <a:normAutofit/>
          </a:bodyPr>
          <a:lstStyle/>
          <a:p>
            <a:pPr marL="0" indent="0">
              <a:buNone/>
            </a:pPr>
            <a:r>
              <a:rPr lang="fr-CA" sz="1800" dirty="0">
                <a:latin typeface="Calibri" panose="020F0502020204030204" pitchFamily="34" charset="0"/>
                <a:ea typeface="Times New Roman" panose="02020603050405020304" pitchFamily="18" charset="0"/>
              </a:rPr>
              <a:t>Le Comité ZIP du Haut Saint-Laurent</a:t>
            </a:r>
            <a:r>
              <a:rPr lang="fr-CA" sz="1800" dirty="0">
                <a:effectLst/>
                <a:latin typeface="Calibri" panose="020F0502020204030204" pitchFamily="34" charset="0"/>
                <a:ea typeface="Times New Roman" panose="02020603050405020304" pitchFamily="18" charset="0"/>
              </a:rPr>
              <a:t> </a:t>
            </a:r>
            <a:endParaRPr lang="fr-CA" sz="1800" dirty="0">
              <a:latin typeface="Calibri" panose="020F0502020204030204" pitchFamily="34" charset="0"/>
              <a:ea typeface="Times New Roman" panose="02020603050405020304" pitchFamily="18" charset="0"/>
            </a:endParaRPr>
          </a:p>
          <a:p>
            <a:endParaRPr lang="fr-CA" sz="1800" dirty="0">
              <a:effectLst/>
              <a:latin typeface="Calibri" panose="020F0502020204030204" pitchFamily="34" charset="0"/>
              <a:ea typeface="Times New Roman" panose="02020603050405020304" pitchFamily="18" charset="0"/>
            </a:endParaRPr>
          </a:p>
          <a:p>
            <a:endParaRPr lang="en-US" sz="1800" dirty="0">
              <a:effectLst/>
              <a:latin typeface="Calibri" panose="020F0502020204030204" pitchFamily="34" charset="0"/>
              <a:ea typeface="Times New Roman" panose="02020603050405020304" pitchFamily="18" charset="0"/>
            </a:endParaRPr>
          </a:p>
        </p:txBody>
      </p:sp>
      <p:sp>
        <p:nvSpPr>
          <p:cNvPr id="2" name="Titre 1">
            <a:extLst>
              <a:ext uri="{FF2B5EF4-FFF2-40B4-BE49-F238E27FC236}">
                <a16:creationId xmlns:a16="http://schemas.microsoft.com/office/drawing/2014/main" id="{CA5C84B7-8022-33AA-726D-8EBA1055ADDB}"/>
              </a:ext>
            </a:extLst>
          </p:cNvPr>
          <p:cNvSpPr>
            <a:spLocks noGrp="1"/>
          </p:cNvSpPr>
          <p:nvPr>
            <p:ph type="title"/>
            <p:custDataLst>
              <p:tags r:id="rId5"/>
            </p:custDataLst>
          </p:nvPr>
        </p:nvSpPr>
        <p:spPr>
          <a:xfrm>
            <a:off x="2502051" y="0"/>
            <a:ext cx="7871886" cy="906921"/>
          </a:xfrm>
        </p:spPr>
        <p:txBody>
          <a:bodyPr>
            <a:normAutofit/>
          </a:bodyPr>
          <a:lstStyle/>
          <a:p>
            <a:r>
              <a:rPr lang="fr-CA" dirty="0">
                <a:solidFill>
                  <a:schemeClr val="bg2">
                    <a:lumMod val="50000"/>
                  </a:schemeClr>
                </a:solidFill>
              </a:rPr>
              <a:t>Collaboration entre organismes </a:t>
            </a:r>
          </a:p>
        </p:txBody>
      </p:sp>
      <p:pic>
        <p:nvPicPr>
          <p:cNvPr id="5" name="Image 4" descr="Une image contenant texte, carte, atlas&#10;&#10;Le contenu généré par l’IA peut être incorrect.">
            <a:extLst>
              <a:ext uri="{FF2B5EF4-FFF2-40B4-BE49-F238E27FC236}">
                <a16:creationId xmlns:a16="http://schemas.microsoft.com/office/drawing/2014/main" id="{07329CC3-A50C-CA2E-C1A6-3DCB49EAC848}"/>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Lst>
          </a:blip>
          <a:stretch>
            <a:fillRect/>
          </a:stretch>
        </p:blipFill>
        <p:spPr>
          <a:xfrm>
            <a:off x="2988431" y="3106824"/>
            <a:ext cx="5003414" cy="3538199"/>
          </a:xfrm>
          <a:prstGeom prst="rect">
            <a:avLst/>
          </a:prstGeom>
        </p:spPr>
      </p:pic>
      <p:pic>
        <p:nvPicPr>
          <p:cNvPr id="7" name="Image 6" descr="Une image contenant plein air, arbre, habits, chaussures&#10;&#10;Description générée automatiquement">
            <a:extLst>
              <a:ext uri="{FF2B5EF4-FFF2-40B4-BE49-F238E27FC236}">
                <a16:creationId xmlns:a16="http://schemas.microsoft.com/office/drawing/2014/main" id="{CF7C79CB-46F2-B4B2-A36F-2B135E267949}"/>
              </a:ext>
            </a:extLst>
          </p:cNvPr>
          <p:cNvPicPr>
            <a:picLocks noChangeAspect="1"/>
          </p:cNvPicPr>
          <p:nvPr>
            <p:custDataLst>
              <p:tags r:id="rId7"/>
            </p:custDataLst>
          </p:nvPr>
        </p:nvPicPr>
        <p:blipFill rotWithShape="1">
          <a:blip r:embed="rId17" cstate="print">
            <a:extLst>
              <a:ext uri="{28A0092B-C50C-407E-A947-70E740481C1C}">
                <a14:useLocalDpi xmlns:a14="http://schemas.microsoft.com/office/drawing/2010/main" val="0"/>
              </a:ext>
            </a:extLst>
          </a:blip>
          <a:srcRect l="5689" t="11037" r="14388"/>
          <a:stretch/>
        </p:blipFill>
        <p:spPr>
          <a:xfrm>
            <a:off x="514814" y="3564823"/>
            <a:ext cx="1649414" cy="2447979"/>
          </a:xfrm>
          <a:prstGeom prst="rect">
            <a:avLst/>
          </a:prstGeom>
          <a:ln>
            <a:noFill/>
          </a:ln>
          <a:effectLst>
            <a:softEdge rad="112500"/>
          </a:effectLst>
        </p:spPr>
      </p:pic>
      <p:pic>
        <p:nvPicPr>
          <p:cNvPr id="10" name="Image 9" descr="Une image contenant plein air, nichoir, arbre, bâtiment&#10;&#10;Description générée automatiquement">
            <a:extLst>
              <a:ext uri="{FF2B5EF4-FFF2-40B4-BE49-F238E27FC236}">
                <a16:creationId xmlns:a16="http://schemas.microsoft.com/office/drawing/2014/main" id="{546537D3-2270-2D8A-455B-1140131885EE}"/>
              </a:ext>
            </a:extLst>
          </p:cNvPr>
          <p:cNvPicPr>
            <a:picLocks noChangeAspect="1"/>
          </p:cNvPicPr>
          <p:nvPr>
            <p:custDataLst>
              <p:tags r:id="rId8"/>
            </p:custDataLst>
          </p:nvPr>
        </p:nvPicPr>
        <p:blipFill rotWithShape="1">
          <a:blip r:embed="rId18" cstate="print">
            <a:extLst>
              <a:ext uri="{28A0092B-C50C-407E-A947-70E740481C1C}">
                <a14:useLocalDpi xmlns:a14="http://schemas.microsoft.com/office/drawing/2010/main" val="0"/>
              </a:ext>
            </a:extLst>
          </a:blip>
          <a:srcRect b="27570"/>
          <a:stretch/>
        </p:blipFill>
        <p:spPr>
          <a:xfrm>
            <a:off x="10259516" y="616823"/>
            <a:ext cx="1505255" cy="1936058"/>
          </a:xfrm>
          <a:prstGeom prst="rect">
            <a:avLst/>
          </a:prstGeom>
          <a:ln>
            <a:noFill/>
          </a:ln>
          <a:effectLst>
            <a:softEdge rad="112500"/>
          </a:effectLst>
        </p:spPr>
      </p:pic>
      <p:pic>
        <p:nvPicPr>
          <p:cNvPr id="11" name="Image 10" descr="Une image contenant plein air, herbe, plante, lac&#10;&#10;Description générée automatiquement">
            <a:extLst>
              <a:ext uri="{FF2B5EF4-FFF2-40B4-BE49-F238E27FC236}">
                <a16:creationId xmlns:a16="http://schemas.microsoft.com/office/drawing/2014/main" id="{192DF6B0-6C18-C0C4-83F9-EA81027C3353}"/>
              </a:ext>
            </a:extLst>
          </p:cNvPr>
          <p:cNvPicPr>
            <a:picLocks noChangeAspect="1"/>
          </p:cNvPicPr>
          <p:nvPr>
            <p:custDataLst>
              <p:tags r:id="rId9"/>
            </p:custDataLst>
          </p:nvPr>
        </p:nvPicPr>
        <p:blipFill>
          <a:blip r:embed="rId19" cstate="print">
            <a:extLst>
              <a:ext uri="{28A0092B-C50C-407E-A947-70E740481C1C}">
                <a14:useLocalDpi xmlns:a14="http://schemas.microsoft.com/office/drawing/2010/main" val="0"/>
              </a:ext>
            </a:extLst>
          </a:blip>
          <a:stretch>
            <a:fillRect/>
          </a:stretch>
        </p:blipFill>
        <p:spPr>
          <a:xfrm>
            <a:off x="6936257" y="870678"/>
            <a:ext cx="2387037" cy="1790278"/>
          </a:xfrm>
          <a:prstGeom prst="rect">
            <a:avLst/>
          </a:prstGeom>
          <a:ln>
            <a:noFill/>
          </a:ln>
          <a:effectLst>
            <a:softEdge rad="112500"/>
          </a:effectLst>
        </p:spPr>
      </p:pic>
      <p:sp>
        <p:nvSpPr>
          <p:cNvPr id="12" name="Espace réservé du contenu 7">
            <a:extLst>
              <a:ext uri="{FF2B5EF4-FFF2-40B4-BE49-F238E27FC236}">
                <a16:creationId xmlns:a16="http://schemas.microsoft.com/office/drawing/2014/main" id="{50B45330-5BBE-233B-F00A-9CC1E07A4A11}"/>
              </a:ext>
            </a:extLst>
          </p:cNvPr>
          <p:cNvSpPr txBox="1">
            <a:spLocks/>
          </p:cNvSpPr>
          <p:nvPr>
            <p:custDataLst>
              <p:tags r:id="rId10"/>
            </p:custDataLst>
          </p:nvPr>
        </p:nvSpPr>
        <p:spPr>
          <a:xfrm>
            <a:off x="1179856" y="1460420"/>
            <a:ext cx="10726394" cy="187786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lnSpc>
                <a:spcPct val="80000"/>
              </a:lnSpc>
              <a:spcAft>
                <a:spcPts val="600"/>
              </a:spcAft>
              <a:buNone/>
              <a:defRPr/>
            </a:pPr>
            <a:r>
              <a:rPr lang="fr-CA" sz="2200"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Qui est-ce?</a:t>
            </a:r>
            <a:endParaRPr lang="fr-CA" sz="22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a:lnSpc>
                <a:spcPct val="80000"/>
              </a:lnSpc>
              <a:spcAft>
                <a:spcPts val="600"/>
              </a:spcAft>
              <a:buNone/>
              <a:defRPr/>
            </a:pPr>
            <a:r>
              <a:rPr lang="fr-CA" sz="18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Un organisme à but non lucratif et de bienfaisance fondé en 1993</a:t>
            </a:r>
            <a:endParaRPr lang="fr-CA" sz="1800"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a:lnSpc>
                <a:spcPct val="80000"/>
              </a:lnSpc>
              <a:spcBef>
                <a:spcPts val="0"/>
              </a:spcBef>
              <a:spcAft>
                <a:spcPts val="600"/>
              </a:spcAft>
              <a:buNone/>
              <a:defRPr/>
            </a:pPr>
            <a:endParaRPr lang="fr-CA" sz="2200"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a:lnSpc>
                <a:spcPct val="80000"/>
              </a:lnSpc>
              <a:spcBef>
                <a:spcPts val="0"/>
              </a:spcBef>
              <a:spcAft>
                <a:spcPts val="600"/>
              </a:spcAft>
              <a:buNone/>
              <a:defRPr/>
            </a:pPr>
            <a:endParaRPr lang="fr-CA" sz="2200"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a:lnSpc>
                <a:spcPct val="80000"/>
              </a:lnSpc>
              <a:spcBef>
                <a:spcPts val="0"/>
              </a:spcBef>
              <a:spcAft>
                <a:spcPts val="600"/>
              </a:spcAft>
              <a:buNone/>
              <a:defRPr/>
            </a:pPr>
            <a:r>
              <a:rPr lang="fr-CA" sz="2200"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La mission de l’organisme</a:t>
            </a:r>
            <a:endParaRPr lang="fr-CA" sz="22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fr-CA" sz="1800" dirty="0">
                <a:solidFill>
                  <a:schemeClr val="bg2">
                    <a:lumMod val="50000"/>
                  </a:schemeClr>
                </a:solidFill>
                <a:latin typeface="Calibri" panose="020F0502020204030204" pitchFamily="34" charset="0"/>
                <a:ea typeface="Times New Roman" panose="02020603050405020304" pitchFamily="18" charset="0"/>
              </a:rPr>
              <a:t>la protection, la réhabilitation et la mise en valeur du fleuve Saint-Laurent, en collaboration avec les divers intervenants du milieu</a:t>
            </a:r>
          </a:p>
          <a:p>
            <a:endParaRPr lang="en-US" sz="1800" dirty="0">
              <a:latin typeface="Calibri" panose="020F0502020204030204" pitchFamily="34" charset="0"/>
              <a:ea typeface="Times New Roman" panose="02020603050405020304" pitchFamily="18" charset="0"/>
            </a:endParaRPr>
          </a:p>
        </p:txBody>
      </p:sp>
      <p:pic>
        <p:nvPicPr>
          <p:cNvPr id="14" name="Image 13" descr="Une image contenant habits, plein air, personne, chaussures&#10;&#10;Le contenu généré par l’IA peut être incorrect.">
            <a:extLst>
              <a:ext uri="{FF2B5EF4-FFF2-40B4-BE49-F238E27FC236}">
                <a16:creationId xmlns:a16="http://schemas.microsoft.com/office/drawing/2014/main" id="{936C3432-F487-3191-962C-360D256F6C00}"/>
              </a:ext>
            </a:extLst>
          </p:cNvPr>
          <p:cNvPicPr>
            <a:picLocks noChangeAspect="1"/>
          </p:cNvPicPr>
          <p:nvPr>
            <p:custDataLst>
              <p:tags r:id="rId11"/>
            </p:custDataLst>
          </p:nvPr>
        </p:nvPicPr>
        <p:blipFill>
          <a:blip r:embed="rId20">
            <a:extLst>
              <a:ext uri="{28A0092B-C50C-407E-A947-70E740481C1C}">
                <a14:useLocalDpi xmlns:a14="http://schemas.microsoft.com/office/drawing/2010/main" val="0"/>
              </a:ext>
            </a:extLst>
          </a:blip>
          <a:stretch>
            <a:fillRect/>
          </a:stretch>
        </p:blipFill>
        <p:spPr>
          <a:xfrm>
            <a:off x="8874289" y="3222217"/>
            <a:ext cx="2105987" cy="2797015"/>
          </a:xfrm>
          <a:prstGeom prst="rect">
            <a:avLst/>
          </a:prstGeom>
          <a:ln>
            <a:noFill/>
          </a:ln>
          <a:effectLst>
            <a:softEdge rad="112500"/>
          </a:effectLst>
        </p:spPr>
      </p:pic>
    </p:spTree>
    <p:extLst>
      <p:ext uri="{BB962C8B-B14F-4D97-AF65-F5344CB8AC3E}">
        <p14:creationId xmlns:p14="http://schemas.microsoft.com/office/powerpoint/2010/main" val="721394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a:extLst>
            <a:ext uri="{FF2B5EF4-FFF2-40B4-BE49-F238E27FC236}">
              <a16:creationId xmlns:a16="http://schemas.microsoft.com/office/drawing/2014/main" id="{DEEDB4B7-60DF-A86C-1B81-36697846C555}"/>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C9F0DB61-CA7F-34DF-B96A-5D09951FFE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2">
            <a:extLst>
              <a:ext uri="{FF2B5EF4-FFF2-40B4-BE49-F238E27FC236}">
                <a16:creationId xmlns:a16="http://schemas.microsoft.com/office/drawing/2014/main" id="{C0E79C39-69DB-BF85-31EB-4C8A025D8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a:blip r:embed="rId28">
            <a:alphaModFix amt="70000"/>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FAE966BB-3A04-5FB9-1974-A3A9183FF4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3"/>
            </p:custDataLst>
            <p:extLst>
              <p:ext uri="{386F3935-93C4-4BCD-93E2-E3B085C9AB24}">
                <p16:designElem xmlns:p16="http://schemas.microsoft.com/office/powerpoint/2015/main" val="1"/>
              </p:ext>
            </p:extLst>
          </p:nvPr>
        </p:nvPicPr>
        <p:blipFill>
          <a:blip r:embed="rId2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Espace réservé du contenu 7">
            <a:extLst>
              <a:ext uri="{FF2B5EF4-FFF2-40B4-BE49-F238E27FC236}">
                <a16:creationId xmlns:a16="http://schemas.microsoft.com/office/drawing/2014/main" id="{B5D3B44F-E2DA-6877-66E6-AD654C2EDF5A}"/>
              </a:ext>
            </a:extLst>
          </p:cNvPr>
          <p:cNvSpPr>
            <a:spLocks noGrp="1"/>
          </p:cNvSpPr>
          <p:nvPr>
            <p:ph sz="quarter" idx="13"/>
            <p:custDataLst>
              <p:tags r:id="rId4"/>
            </p:custDataLst>
          </p:nvPr>
        </p:nvSpPr>
        <p:spPr>
          <a:xfrm>
            <a:off x="1228901" y="825214"/>
            <a:ext cx="4080936" cy="442783"/>
          </a:xfrm>
        </p:spPr>
        <p:txBody>
          <a:bodyPr>
            <a:normAutofit/>
          </a:bodyPr>
          <a:lstStyle/>
          <a:p>
            <a:pPr marL="0" indent="0">
              <a:buNone/>
            </a:pPr>
            <a:r>
              <a:rPr lang="fr-CA" sz="1800" dirty="0">
                <a:latin typeface="Calibri" panose="020F0502020204030204" pitchFamily="34" charset="0"/>
                <a:ea typeface="Times New Roman" panose="02020603050405020304" pitchFamily="18" charset="0"/>
              </a:rPr>
              <a:t>Le Comité ZIP du Haut Saint-Laurent</a:t>
            </a:r>
            <a:r>
              <a:rPr lang="fr-CA" sz="1800" dirty="0">
                <a:effectLst/>
                <a:latin typeface="Calibri" panose="020F0502020204030204" pitchFamily="34" charset="0"/>
                <a:ea typeface="Times New Roman" panose="02020603050405020304" pitchFamily="18" charset="0"/>
              </a:rPr>
              <a:t> </a:t>
            </a:r>
          </a:p>
          <a:p>
            <a:endParaRPr lang="en-US" sz="1800" dirty="0">
              <a:effectLst/>
              <a:latin typeface="Calibri" panose="020F0502020204030204" pitchFamily="34" charset="0"/>
              <a:ea typeface="Times New Roman" panose="02020603050405020304" pitchFamily="18" charset="0"/>
            </a:endParaRPr>
          </a:p>
        </p:txBody>
      </p:sp>
      <p:sp>
        <p:nvSpPr>
          <p:cNvPr id="2" name="Titre 1">
            <a:extLst>
              <a:ext uri="{FF2B5EF4-FFF2-40B4-BE49-F238E27FC236}">
                <a16:creationId xmlns:a16="http://schemas.microsoft.com/office/drawing/2014/main" id="{62E5C24F-024D-695A-B1B3-B2DE5056AF87}"/>
              </a:ext>
            </a:extLst>
          </p:cNvPr>
          <p:cNvSpPr>
            <a:spLocks noGrp="1"/>
          </p:cNvSpPr>
          <p:nvPr>
            <p:ph type="title"/>
            <p:custDataLst>
              <p:tags r:id="rId5"/>
            </p:custDataLst>
          </p:nvPr>
        </p:nvSpPr>
        <p:spPr>
          <a:xfrm>
            <a:off x="2490424" y="0"/>
            <a:ext cx="7871886" cy="825214"/>
          </a:xfrm>
        </p:spPr>
        <p:txBody>
          <a:bodyPr>
            <a:normAutofit/>
          </a:bodyPr>
          <a:lstStyle/>
          <a:p>
            <a:r>
              <a:rPr lang="fr-CA" dirty="0">
                <a:solidFill>
                  <a:schemeClr val="bg2">
                    <a:lumMod val="50000"/>
                  </a:schemeClr>
                </a:solidFill>
              </a:rPr>
              <a:t>Collaboration entre organismes </a:t>
            </a:r>
          </a:p>
        </p:txBody>
      </p:sp>
      <p:pic>
        <p:nvPicPr>
          <p:cNvPr id="4" name="Image 3" descr="Une image contenant Visage humain, personne, plein air, hiver&#10;&#10;Le contenu généré par l’IA peut être incorrect.">
            <a:extLst>
              <a:ext uri="{FF2B5EF4-FFF2-40B4-BE49-F238E27FC236}">
                <a16:creationId xmlns:a16="http://schemas.microsoft.com/office/drawing/2014/main" id="{9AC1A8C6-4575-321D-3FE3-751767F2ADD1}"/>
              </a:ext>
            </a:extLst>
          </p:cNvPr>
          <p:cNvPicPr>
            <a:picLocks noChangeAspect="1"/>
          </p:cNvPicPr>
          <p:nvPr>
            <p:custDataLst>
              <p:tags r:id="rId6"/>
            </p:custDataLst>
          </p:nvPr>
        </p:nvPicPr>
        <p:blipFill>
          <a:blip r:embed="rId30">
            <a:extLst>
              <a:ext uri="{28A0092B-C50C-407E-A947-70E740481C1C}">
                <a14:useLocalDpi xmlns:a14="http://schemas.microsoft.com/office/drawing/2010/main" val="0"/>
              </a:ext>
            </a:extLst>
          </a:blip>
          <a:stretch>
            <a:fillRect/>
          </a:stretch>
        </p:blipFill>
        <p:spPr>
          <a:xfrm>
            <a:off x="793847" y="1733187"/>
            <a:ext cx="1714009" cy="2169524"/>
          </a:xfrm>
          <a:prstGeom prst="rect">
            <a:avLst/>
          </a:prstGeom>
          <a:ln>
            <a:noFill/>
          </a:ln>
          <a:effectLst>
            <a:softEdge rad="112500"/>
          </a:effectLst>
        </p:spPr>
      </p:pic>
      <p:pic>
        <p:nvPicPr>
          <p:cNvPr id="7" name="Image 6" descr="Une image contenant plein air, arbre, embarcation, récréation&#10;&#10;Le contenu généré par l’IA peut être incorrect.">
            <a:extLst>
              <a:ext uri="{FF2B5EF4-FFF2-40B4-BE49-F238E27FC236}">
                <a16:creationId xmlns:a16="http://schemas.microsoft.com/office/drawing/2014/main" id="{078A22B6-0196-A779-9043-311A74CDB45C}"/>
              </a:ext>
            </a:extLst>
          </p:cNvPr>
          <p:cNvPicPr>
            <a:picLocks noChangeAspect="1"/>
          </p:cNvPicPr>
          <p:nvPr>
            <p:custDataLst>
              <p:tags r:id="rId7"/>
            </p:custDataLst>
          </p:nvPr>
        </p:nvPicPr>
        <p:blipFill>
          <a:blip r:embed="rId31">
            <a:extLst>
              <a:ext uri="{28A0092B-C50C-407E-A947-70E740481C1C}">
                <a14:useLocalDpi xmlns:a14="http://schemas.microsoft.com/office/drawing/2010/main" val="0"/>
              </a:ext>
            </a:extLst>
          </a:blip>
          <a:srcRect r="25037" b="19018"/>
          <a:stretch/>
        </p:blipFill>
        <p:spPr>
          <a:xfrm>
            <a:off x="3370524" y="4121447"/>
            <a:ext cx="3134661" cy="1905803"/>
          </a:xfrm>
          <a:prstGeom prst="rect">
            <a:avLst/>
          </a:prstGeom>
          <a:ln>
            <a:noFill/>
          </a:ln>
          <a:effectLst>
            <a:softEdge rad="112500"/>
          </a:effectLst>
        </p:spPr>
      </p:pic>
      <p:pic>
        <p:nvPicPr>
          <p:cNvPr id="12" name="Image 11" descr="Une image contenant arbre, personne, Visage humain, habits&#10;&#10;Le contenu généré par l’IA peut être incorrect.">
            <a:extLst>
              <a:ext uri="{FF2B5EF4-FFF2-40B4-BE49-F238E27FC236}">
                <a16:creationId xmlns:a16="http://schemas.microsoft.com/office/drawing/2014/main" id="{F4FBF3B8-DE7B-14A3-6FEB-ECCEDEBFA236}"/>
              </a:ext>
            </a:extLst>
          </p:cNvPr>
          <p:cNvPicPr>
            <a:picLocks noChangeAspect="1"/>
          </p:cNvPicPr>
          <p:nvPr>
            <p:custDataLst>
              <p:tags r:id="rId8"/>
            </p:custDataLst>
          </p:nvPr>
        </p:nvPicPr>
        <p:blipFill>
          <a:blip r:embed="rId32">
            <a:extLst>
              <a:ext uri="{28A0092B-C50C-407E-A947-70E740481C1C}">
                <a14:useLocalDpi xmlns:a14="http://schemas.microsoft.com/office/drawing/2010/main" val="0"/>
              </a:ext>
            </a:extLst>
          </a:blip>
          <a:srcRect l="27411"/>
          <a:stretch/>
        </p:blipFill>
        <p:spPr>
          <a:xfrm>
            <a:off x="9305390" y="1179910"/>
            <a:ext cx="2117875" cy="1944606"/>
          </a:xfrm>
          <a:prstGeom prst="rect">
            <a:avLst/>
          </a:prstGeom>
          <a:ln>
            <a:noFill/>
          </a:ln>
          <a:effectLst>
            <a:softEdge rad="112500"/>
          </a:effectLst>
        </p:spPr>
      </p:pic>
      <p:sp>
        <p:nvSpPr>
          <p:cNvPr id="13" name="Espace réservé du contenu 7">
            <a:extLst>
              <a:ext uri="{FF2B5EF4-FFF2-40B4-BE49-F238E27FC236}">
                <a16:creationId xmlns:a16="http://schemas.microsoft.com/office/drawing/2014/main" id="{5FA42401-BDDE-1855-77FB-8AD188BAB81B}"/>
              </a:ext>
            </a:extLst>
          </p:cNvPr>
          <p:cNvSpPr txBox="1">
            <a:spLocks/>
          </p:cNvSpPr>
          <p:nvPr>
            <p:custDataLst>
              <p:tags r:id="rId9"/>
            </p:custDataLst>
          </p:nvPr>
        </p:nvSpPr>
        <p:spPr>
          <a:xfrm>
            <a:off x="1200656" y="1279291"/>
            <a:ext cx="1381125" cy="44278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r>
              <a:rPr lang="fr-CA" sz="1800" dirty="0">
                <a:solidFill>
                  <a:schemeClr val="bg2">
                    <a:lumMod val="50000"/>
                  </a:schemeClr>
                </a:solidFill>
                <a:latin typeface="Calibri" panose="020F0502020204030204" pitchFamily="34" charset="0"/>
                <a:ea typeface="Times New Roman" panose="02020603050405020304" pitchFamily="18" charset="0"/>
              </a:rPr>
              <a:t>Équipe </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sp>
        <p:nvSpPr>
          <p:cNvPr id="15" name="Espace réservé du contenu 7">
            <a:extLst>
              <a:ext uri="{FF2B5EF4-FFF2-40B4-BE49-F238E27FC236}">
                <a16:creationId xmlns:a16="http://schemas.microsoft.com/office/drawing/2014/main" id="{9EED09CD-D4B8-279A-A914-4C27081F7AAE}"/>
              </a:ext>
            </a:extLst>
          </p:cNvPr>
          <p:cNvSpPr txBox="1">
            <a:spLocks/>
          </p:cNvSpPr>
          <p:nvPr>
            <p:custDataLst>
              <p:tags r:id="rId10"/>
            </p:custDataLst>
          </p:nvPr>
        </p:nvSpPr>
        <p:spPr>
          <a:xfrm>
            <a:off x="665873" y="3859850"/>
            <a:ext cx="2562638" cy="442783"/>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1800" b="1" dirty="0">
                <a:solidFill>
                  <a:schemeClr val="bg2">
                    <a:lumMod val="50000"/>
                  </a:schemeClr>
                </a:solidFill>
                <a:latin typeface="Calibri" panose="020F0502020204030204" pitchFamily="34" charset="0"/>
                <a:ea typeface="Times New Roman" panose="02020603050405020304" pitchFamily="18" charset="0"/>
              </a:rPr>
              <a:t>Erin O’Hare</a:t>
            </a:r>
          </a:p>
          <a:p>
            <a:pPr marL="0" indent="0">
              <a:spcBef>
                <a:spcPts val="0"/>
              </a:spcBef>
              <a:buFont typeface="Arial" panose="020B0604020202020204" pitchFamily="34" charset="0"/>
              <a:buNone/>
            </a:pPr>
            <a:r>
              <a:rPr lang="fr-CA" sz="1800" dirty="0">
                <a:solidFill>
                  <a:schemeClr val="accent4">
                    <a:lumMod val="75000"/>
                  </a:schemeClr>
                </a:solidFill>
                <a:latin typeface="Calibri" panose="020F0502020204030204" pitchFamily="34" charset="0"/>
                <a:ea typeface="Times New Roman" panose="02020603050405020304" pitchFamily="18" charset="0"/>
              </a:rPr>
              <a:t>directrice générale </a:t>
            </a:r>
          </a:p>
          <a:p>
            <a:pPr>
              <a:spcBef>
                <a:spcPts val="0"/>
              </a:spcBef>
            </a:pPr>
            <a:endParaRPr lang="fr-CA" sz="1800" dirty="0">
              <a:latin typeface="Calibri" panose="020F0502020204030204" pitchFamily="34" charset="0"/>
              <a:ea typeface="Times New Roman" panose="02020603050405020304" pitchFamily="18" charset="0"/>
            </a:endParaRPr>
          </a:p>
          <a:p>
            <a:pPr>
              <a:spcBef>
                <a:spcPts val="0"/>
              </a:spcBef>
            </a:pPr>
            <a:endParaRPr lang="en-US" sz="1800" dirty="0">
              <a:latin typeface="Calibri" panose="020F0502020204030204" pitchFamily="34" charset="0"/>
              <a:ea typeface="Times New Roman" panose="02020603050405020304" pitchFamily="18" charset="0"/>
            </a:endParaRPr>
          </a:p>
        </p:txBody>
      </p:sp>
      <p:sp>
        <p:nvSpPr>
          <p:cNvPr id="18" name="Espace réservé du contenu 7">
            <a:extLst>
              <a:ext uri="{FF2B5EF4-FFF2-40B4-BE49-F238E27FC236}">
                <a16:creationId xmlns:a16="http://schemas.microsoft.com/office/drawing/2014/main" id="{EA23B7B7-C9D2-6FD8-2EB3-13C03FBDB2F9}"/>
              </a:ext>
            </a:extLst>
          </p:cNvPr>
          <p:cNvSpPr txBox="1">
            <a:spLocks/>
          </p:cNvSpPr>
          <p:nvPr>
            <p:custDataLst>
              <p:tags r:id="rId11"/>
            </p:custDataLst>
          </p:nvPr>
        </p:nvSpPr>
        <p:spPr>
          <a:xfrm>
            <a:off x="1213300" y="6165274"/>
            <a:ext cx="1313966" cy="52804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1100" b="1" dirty="0">
                <a:solidFill>
                  <a:schemeClr val="bg2">
                    <a:lumMod val="50000"/>
                  </a:schemeClr>
                </a:solidFill>
                <a:latin typeface="Calibri" panose="020F0502020204030204" pitchFamily="34" charset="0"/>
                <a:ea typeface="Times New Roman" panose="02020603050405020304" pitchFamily="18" charset="0"/>
              </a:rPr>
              <a:t>Anne Canaff</a:t>
            </a:r>
          </a:p>
          <a:p>
            <a:pPr marL="0" indent="0">
              <a:spcBef>
                <a:spcPts val="0"/>
              </a:spcBef>
              <a:buFont typeface="Arial" panose="020B0604020202020204" pitchFamily="34" charset="0"/>
              <a:buNone/>
            </a:pPr>
            <a:r>
              <a:rPr lang="fr-CA" sz="1100" dirty="0">
                <a:solidFill>
                  <a:schemeClr val="accent4">
                    <a:lumMod val="75000"/>
                  </a:schemeClr>
                </a:solidFill>
                <a:latin typeface="Calibri" panose="020F0502020204030204" pitchFamily="34" charset="0"/>
                <a:ea typeface="Times New Roman" panose="02020603050405020304" pitchFamily="18" charset="0"/>
              </a:rPr>
              <a:t>secrétaire </a:t>
            </a:r>
          </a:p>
          <a:p>
            <a:pPr>
              <a:spcBef>
                <a:spcPts val="0"/>
              </a:spcBef>
            </a:pPr>
            <a:endParaRPr lang="fr-CA" sz="1100" dirty="0">
              <a:latin typeface="Calibri" panose="020F0502020204030204" pitchFamily="34" charset="0"/>
              <a:ea typeface="Times New Roman" panose="02020603050405020304" pitchFamily="18" charset="0"/>
            </a:endParaRPr>
          </a:p>
          <a:p>
            <a:pPr>
              <a:spcBef>
                <a:spcPts val="0"/>
              </a:spcBef>
            </a:pPr>
            <a:endParaRPr lang="en-US" sz="1100" dirty="0">
              <a:latin typeface="Calibri" panose="020F0502020204030204" pitchFamily="34" charset="0"/>
              <a:ea typeface="Times New Roman" panose="02020603050405020304" pitchFamily="18" charset="0"/>
            </a:endParaRPr>
          </a:p>
        </p:txBody>
      </p:sp>
      <p:sp>
        <p:nvSpPr>
          <p:cNvPr id="19" name="Espace réservé du contenu 7">
            <a:extLst>
              <a:ext uri="{FF2B5EF4-FFF2-40B4-BE49-F238E27FC236}">
                <a16:creationId xmlns:a16="http://schemas.microsoft.com/office/drawing/2014/main" id="{1124F12B-08AE-79E1-92D6-B61A0EBD0628}"/>
              </a:ext>
            </a:extLst>
          </p:cNvPr>
          <p:cNvSpPr txBox="1">
            <a:spLocks/>
          </p:cNvSpPr>
          <p:nvPr>
            <p:custDataLst>
              <p:tags r:id="rId12"/>
            </p:custDataLst>
          </p:nvPr>
        </p:nvSpPr>
        <p:spPr>
          <a:xfrm>
            <a:off x="5054615" y="3335355"/>
            <a:ext cx="2008879" cy="442783"/>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1800" b="1" dirty="0">
                <a:solidFill>
                  <a:schemeClr val="bg2">
                    <a:lumMod val="50000"/>
                  </a:schemeClr>
                </a:solidFill>
                <a:latin typeface="Calibri" panose="020F0502020204030204" pitchFamily="34" charset="0"/>
                <a:ea typeface="Times New Roman" panose="02020603050405020304" pitchFamily="18" charset="0"/>
              </a:rPr>
              <a:t>Pascale Bilodeau </a:t>
            </a:r>
          </a:p>
          <a:p>
            <a:pPr marL="0" indent="0">
              <a:spcBef>
                <a:spcPts val="0"/>
              </a:spcBef>
              <a:buFont typeface="Arial" panose="020B0604020202020204" pitchFamily="34" charset="0"/>
              <a:buNone/>
            </a:pPr>
            <a:r>
              <a:rPr lang="fr-CA" sz="1800" dirty="0">
                <a:solidFill>
                  <a:schemeClr val="accent4">
                    <a:lumMod val="75000"/>
                  </a:schemeClr>
                </a:solidFill>
                <a:latin typeface="Calibri" panose="020F0502020204030204" pitchFamily="34" charset="0"/>
                <a:ea typeface="Times New Roman" panose="02020603050405020304" pitchFamily="18" charset="0"/>
              </a:rPr>
              <a:t>Coordonnatrice de projets </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sp>
        <p:nvSpPr>
          <p:cNvPr id="20" name="Espace réservé du contenu 7">
            <a:extLst>
              <a:ext uri="{FF2B5EF4-FFF2-40B4-BE49-F238E27FC236}">
                <a16:creationId xmlns:a16="http://schemas.microsoft.com/office/drawing/2014/main" id="{DEB5986E-3F68-6892-70E0-A08FD995C51C}"/>
              </a:ext>
            </a:extLst>
          </p:cNvPr>
          <p:cNvSpPr txBox="1">
            <a:spLocks/>
          </p:cNvSpPr>
          <p:nvPr>
            <p:custDataLst>
              <p:tags r:id="rId13"/>
            </p:custDataLst>
          </p:nvPr>
        </p:nvSpPr>
        <p:spPr>
          <a:xfrm>
            <a:off x="2977211" y="3459111"/>
            <a:ext cx="2113762" cy="58192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1100" b="1" dirty="0">
                <a:solidFill>
                  <a:schemeClr val="bg2">
                    <a:lumMod val="50000"/>
                  </a:schemeClr>
                </a:solidFill>
                <a:latin typeface="Calibri" panose="020F0502020204030204" pitchFamily="34" charset="0"/>
                <a:ea typeface="Times New Roman" panose="02020603050405020304" pitchFamily="18" charset="0"/>
              </a:rPr>
              <a:t>Daphnée Lecours-Tessier </a:t>
            </a:r>
          </a:p>
          <a:p>
            <a:pPr marL="0" indent="0">
              <a:spcBef>
                <a:spcPts val="0"/>
              </a:spcBef>
              <a:buFont typeface="Arial" panose="020B0604020202020204" pitchFamily="34" charset="0"/>
              <a:buNone/>
            </a:pPr>
            <a:r>
              <a:rPr lang="fr-CA" sz="1100" dirty="0">
                <a:solidFill>
                  <a:schemeClr val="accent4">
                    <a:lumMod val="75000"/>
                  </a:schemeClr>
                </a:solidFill>
                <a:latin typeface="Calibri" panose="020F0502020204030204" pitchFamily="34" charset="0"/>
                <a:ea typeface="Times New Roman" panose="02020603050405020304" pitchFamily="18" charset="0"/>
              </a:rPr>
              <a:t>Coordonnatrice de projets </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sp>
        <p:nvSpPr>
          <p:cNvPr id="21" name="Espace réservé du contenu 7">
            <a:extLst>
              <a:ext uri="{FF2B5EF4-FFF2-40B4-BE49-F238E27FC236}">
                <a16:creationId xmlns:a16="http://schemas.microsoft.com/office/drawing/2014/main" id="{DE483ABA-1F93-E12F-1C64-07EFD119AE16}"/>
              </a:ext>
            </a:extLst>
          </p:cNvPr>
          <p:cNvSpPr txBox="1">
            <a:spLocks/>
          </p:cNvSpPr>
          <p:nvPr>
            <p:custDataLst>
              <p:tags r:id="rId14"/>
            </p:custDataLst>
          </p:nvPr>
        </p:nvSpPr>
        <p:spPr>
          <a:xfrm>
            <a:off x="9426946" y="3071759"/>
            <a:ext cx="1876803" cy="442783"/>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b="1" dirty="0">
                <a:solidFill>
                  <a:schemeClr val="bg2">
                    <a:lumMod val="50000"/>
                  </a:schemeClr>
                </a:solidFill>
                <a:latin typeface="Calibri" panose="020F0502020204030204" pitchFamily="34" charset="0"/>
                <a:ea typeface="Times New Roman" panose="02020603050405020304" pitchFamily="18" charset="0"/>
              </a:rPr>
              <a:t>Caroline Côté-Larose</a:t>
            </a:r>
          </a:p>
          <a:p>
            <a:pPr marL="0" indent="0">
              <a:spcBef>
                <a:spcPts val="0"/>
              </a:spcBef>
              <a:buFont typeface="Arial" panose="020B0604020202020204" pitchFamily="34" charset="0"/>
              <a:buNone/>
            </a:pPr>
            <a:r>
              <a:rPr lang="fr-CA" dirty="0">
                <a:solidFill>
                  <a:schemeClr val="accent4">
                    <a:lumMod val="75000"/>
                  </a:schemeClr>
                </a:solidFill>
                <a:latin typeface="Calibri" panose="020F0502020204030204" pitchFamily="34" charset="0"/>
                <a:ea typeface="Times New Roman" panose="02020603050405020304" pitchFamily="18" charset="0"/>
              </a:rPr>
              <a:t>Chargée de projets </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sp>
        <p:nvSpPr>
          <p:cNvPr id="22" name="Espace réservé du contenu 7">
            <a:extLst>
              <a:ext uri="{FF2B5EF4-FFF2-40B4-BE49-F238E27FC236}">
                <a16:creationId xmlns:a16="http://schemas.microsoft.com/office/drawing/2014/main" id="{F7A8E383-66E6-7399-054C-62400FFDB2C7}"/>
              </a:ext>
            </a:extLst>
          </p:cNvPr>
          <p:cNvSpPr txBox="1">
            <a:spLocks/>
          </p:cNvSpPr>
          <p:nvPr>
            <p:custDataLst>
              <p:tags r:id="rId15"/>
            </p:custDataLst>
          </p:nvPr>
        </p:nvSpPr>
        <p:spPr>
          <a:xfrm>
            <a:off x="7247254" y="2875509"/>
            <a:ext cx="1876803" cy="41764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4400" b="1" dirty="0">
                <a:solidFill>
                  <a:schemeClr val="bg2">
                    <a:lumMod val="50000"/>
                  </a:schemeClr>
                </a:solidFill>
                <a:latin typeface="Calibri" panose="020F0502020204030204" pitchFamily="34" charset="0"/>
                <a:ea typeface="Times New Roman" panose="02020603050405020304" pitchFamily="18" charset="0"/>
              </a:rPr>
              <a:t>Léa Carrère</a:t>
            </a:r>
          </a:p>
          <a:p>
            <a:pPr marL="0" indent="0">
              <a:spcBef>
                <a:spcPts val="0"/>
              </a:spcBef>
              <a:buFont typeface="Arial" panose="020B0604020202020204" pitchFamily="34" charset="0"/>
              <a:buNone/>
            </a:pPr>
            <a:r>
              <a:rPr lang="fr-CA" sz="4400" dirty="0">
                <a:solidFill>
                  <a:schemeClr val="accent4">
                    <a:lumMod val="75000"/>
                  </a:schemeClr>
                </a:solidFill>
                <a:latin typeface="Calibri" panose="020F0502020204030204" pitchFamily="34" charset="0"/>
                <a:ea typeface="Times New Roman" panose="02020603050405020304" pitchFamily="18" charset="0"/>
              </a:rPr>
              <a:t>Chargée de projets </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sp>
        <p:nvSpPr>
          <p:cNvPr id="23" name="Espace réservé du contenu 7">
            <a:extLst>
              <a:ext uri="{FF2B5EF4-FFF2-40B4-BE49-F238E27FC236}">
                <a16:creationId xmlns:a16="http://schemas.microsoft.com/office/drawing/2014/main" id="{AFD0B12D-3CA9-68C9-F596-C66C0381CD25}"/>
              </a:ext>
            </a:extLst>
          </p:cNvPr>
          <p:cNvSpPr txBox="1">
            <a:spLocks/>
          </p:cNvSpPr>
          <p:nvPr>
            <p:custDataLst>
              <p:tags r:id="rId16"/>
            </p:custDataLst>
          </p:nvPr>
        </p:nvSpPr>
        <p:spPr>
          <a:xfrm>
            <a:off x="3425961" y="5969252"/>
            <a:ext cx="2471733" cy="442783"/>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4400" b="1" dirty="0">
                <a:solidFill>
                  <a:schemeClr val="bg2">
                    <a:lumMod val="50000"/>
                  </a:schemeClr>
                </a:solidFill>
                <a:latin typeface="Calibri" panose="020F0502020204030204" pitchFamily="34" charset="0"/>
                <a:ea typeface="Times New Roman" panose="02020603050405020304" pitchFamily="18" charset="0"/>
              </a:rPr>
              <a:t>Martin Larochelle</a:t>
            </a:r>
          </a:p>
          <a:p>
            <a:pPr marL="0" indent="0">
              <a:spcBef>
                <a:spcPts val="0"/>
              </a:spcBef>
              <a:buFont typeface="Arial" panose="020B0604020202020204" pitchFamily="34" charset="0"/>
              <a:buNone/>
            </a:pPr>
            <a:r>
              <a:rPr lang="fr-CA" sz="4400" dirty="0">
                <a:solidFill>
                  <a:schemeClr val="accent4">
                    <a:lumMod val="75000"/>
                  </a:schemeClr>
                </a:solidFill>
                <a:latin typeface="Calibri" panose="020F0502020204030204" pitchFamily="34" charset="0"/>
                <a:ea typeface="Times New Roman" panose="02020603050405020304" pitchFamily="18" charset="0"/>
              </a:rPr>
              <a:t>Technicien </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sp>
        <p:nvSpPr>
          <p:cNvPr id="24" name="Espace réservé du contenu 7">
            <a:extLst>
              <a:ext uri="{FF2B5EF4-FFF2-40B4-BE49-F238E27FC236}">
                <a16:creationId xmlns:a16="http://schemas.microsoft.com/office/drawing/2014/main" id="{ECE19798-774D-585D-6D0B-80868C0DDCDD}"/>
              </a:ext>
            </a:extLst>
          </p:cNvPr>
          <p:cNvSpPr txBox="1">
            <a:spLocks/>
          </p:cNvSpPr>
          <p:nvPr>
            <p:custDataLst>
              <p:tags r:id="rId17"/>
            </p:custDataLst>
          </p:nvPr>
        </p:nvSpPr>
        <p:spPr>
          <a:xfrm>
            <a:off x="9423908" y="5869296"/>
            <a:ext cx="1876803" cy="44278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4400" b="1" dirty="0">
                <a:solidFill>
                  <a:schemeClr val="bg2">
                    <a:lumMod val="50000"/>
                  </a:schemeClr>
                </a:solidFill>
                <a:latin typeface="Calibri" panose="020F0502020204030204" pitchFamily="34" charset="0"/>
                <a:ea typeface="Times New Roman" panose="02020603050405020304" pitchFamily="18" charset="0"/>
              </a:rPr>
              <a:t>Océane Dagenais-Lebeuf</a:t>
            </a:r>
          </a:p>
          <a:p>
            <a:pPr marL="0" indent="0">
              <a:spcBef>
                <a:spcPts val="0"/>
              </a:spcBef>
              <a:buFont typeface="Arial" panose="020B0604020202020204" pitchFamily="34" charset="0"/>
              <a:buNone/>
            </a:pPr>
            <a:r>
              <a:rPr lang="fr-CA" sz="4400" dirty="0">
                <a:solidFill>
                  <a:schemeClr val="accent4">
                    <a:lumMod val="75000"/>
                  </a:schemeClr>
                </a:solidFill>
                <a:latin typeface="Calibri" panose="020F0502020204030204" pitchFamily="34" charset="0"/>
                <a:ea typeface="Times New Roman" panose="02020603050405020304" pitchFamily="18" charset="0"/>
              </a:rPr>
              <a:t>stagiaire </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pic>
        <p:nvPicPr>
          <p:cNvPr id="32" name="Image 31" descr="Une image contenant plein air, habits, personne, faire de la randonnée&#10;&#10;Le contenu généré par l’IA peut être incorrect.">
            <a:extLst>
              <a:ext uri="{FF2B5EF4-FFF2-40B4-BE49-F238E27FC236}">
                <a16:creationId xmlns:a16="http://schemas.microsoft.com/office/drawing/2014/main" id="{9A842F1B-997A-CB1C-0F40-A795EEDAEAA9}"/>
              </a:ext>
            </a:extLst>
          </p:cNvPr>
          <p:cNvPicPr>
            <a:picLocks noChangeAspect="1"/>
          </p:cNvPicPr>
          <p:nvPr>
            <p:custDataLst>
              <p:tags r:id="rId18"/>
            </p:custDataLst>
          </p:nvPr>
        </p:nvPicPr>
        <p:blipFill>
          <a:blip r:embed="rId33">
            <a:extLst>
              <a:ext uri="{28A0092B-C50C-407E-A947-70E740481C1C}">
                <a14:useLocalDpi xmlns:a14="http://schemas.microsoft.com/office/drawing/2010/main" val="0"/>
              </a:ext>
            </a:extLst>
          </a:blip>
          <a:srcRect l="2007" t="20120" r="-2007" b="277"/>
          <a:stretch/>
        </p:blipFill>
        <p:spPr>
          <a:xfrm>
            <a:off x="3093951" y="1483496"/>
            <a:ext cx="1448494" cy="2051078"/>
          </a:xfrm>
          <a:prstGeom prst="rect">
            <a:avLst/>
          </a:prstGeom>
          <a:ln>
            <a:noFill/>
          </a:ln>
          <a:effectLst>
            <a:softEdge rad="112500"/>
          </a:effectLst>
        </p:spPr>
      </p:pic>
      <p:pic>
        <p:nvPicPr>
          <p:cNvPr id="35" name="Image 34" descr="Une image contenant habits, personne, plein air, Visage humain&#10;&#10;Le contenu généré par l’IA peut être incorrect.">
            <a:extLst>
              <a:ext uri="{FF2B5EF4-FFF2-40B4-BE49-F238E27FC236}">
                <a16:creationId xmlns:a16="http://schemas.microsoft.com/office/drawing/2014/main" id="{2E61B6E2-4A0D-1380-CD06-ED168B10D728}"/>
              </a:ext>
            </a:extLst>
          </p:cNvPr>
          <p:cNvPicPr>
            <a:picLocks noChangeAspect="1"/>
          </p:cNvPicPr>
          <p:nvPr>
            <p:custDataLst>
              <p:tags r:id="rId19"/>
            </p:custDataLst>
          </p:nvPr>
        </p:nvPicPr>
        <p:blipFill>
          <a:blip r:embed="rId34">
            <a:extLst>
              <a:ext uri="{28A0092B-C50C-407E-A947-70E740481C1C}">
                <a14:useLocalDpi xmlns:a14="http://schemas.microsoft.com/office/drawing/2010/main" val="0"/>
              </a:ext>
            </a:extLst>
          </a:blip>
          <a:stretch>
            <a:fillRect/>
          </a:stretch>
        </p:blipFill>
        <p:spPr>
          <a:xfrm>
            <a:off x="5128540" y="1297542"/>
            <a:ext cx="1538309" cy="2051078"/>
          </a:xfrm>
          <a:prstGeom prst="rect">
            <a:avLst/>
          </a:prstGeom>
          <a:ln>
            <a:noFill/>
          </a:ln>
          <a:effectLst>
            <a:softEdge rad="112500"/>
          </a:effectLst>
        </p:spPr>
      </p:pic>
      <p:pic>
        <p:nvPicPr>
          <p:cNvPr id="37" name="Image 36" descr="Une image contenant Visage humain, personne, habits, sourcil&#10;&#10;Le contenu généré par l’IA peut être incorrect.">
            <a:extLst>
              <a:ext uri="{FF2B5EF4-FFF2-40B4-BE49-F238E27FC236}">
                <a16:creationId xmlns:a16="http://schemas.microsoft.com/office/drawing/2014/main" id="{E562A986-1F89-580C-F002-7ABE752F10A3}"/>
              </a:ext>
            </a:extLst>
          </p:cNvPr>
          <p:cNvPicPr>
            <a:picLocks noChangeAspect="1"/>
          </p:cNvPicPr>
          <p:nvPr>
            <p:custDataLst>
              <p:tags r:id="rId20"/>
            </p:custDataLst>
          </p:nvPr>
        </p:nvPicPr>
        <p:blipFill>
          <a:blip r:embed="rId35">
            <a:extLst>
              <a:ext uri="{28A0092B-C50C-407E-A947-70E740481C1C}">
                <a14:useLocalDpi xmlns:a14="http://schemas.microsoft.com/office/drawing/2010/main" val="0"/>
              </a:ext>
            </a:extLst>
          </a:blip>
          <a:stretch>
            <a:fillRect/>
          </a:stretch>
        </p:blipFill>
        <p:spPr>
          <a:xfrm>
            <a:off x="7247254" y="1069516"/>
            <a:ext cx="1474124" cy="1848196"/>
          </a:xfrm>
          <a:prstGeom prst="rect">
            <a:avLst/>
          </a:prstGeom>
          <a:ln>
            <a:noFill/>
          </a:ln>
          <a:effectLst>
            <a:softEdge rad="112500"/>
          </a:effectLst>
        </p:spPr>
      </p:pic>
      <p:pic>
        <p:nvPicPr>
          <p:cNvPr id="41" name="Image 40" descr="Une image contenant Visage humain, personne, sourire, collier&#10;&#10;Le contenu généré par l’IA peut être incorrect.">
            <a:extLst>
              <a:ext uri="{FF2B5EF4-FFF2-40B4-BE49-F238E27FC236}">
                <a16:creationId xmlns:a16="http://schemas.microsoft.com/office/drawing/2014/main" id="{067667ED-13C5-6EE9-5103-5E2AF4BF17AA}"/>
              </a:ext>
            </a:extLst>
          </p:cNvPr>
          <p:cNvPicPr>
            <a:picLocks noChangeAspect="1"/>
          </p:cNvPicPr>
          <p:nvPr>
            <p:custDataLst>
              <p:tags r:id="rId21"/>
            </p:custDataLst>
          </p:nvPr>
        </p:nvPicPr>
        <p:blipFill>
          <a:blip r:embed="rId36">
            <a:extLst>
              <a:ext uri="{28A0092B-C50C-407E-A947-70E740481C1C}">
                <a14:useLocalDpi xmlns:a14="http://schemas.microsoft.com/office/drawing/2010/main" val="0"/>
              </a:ext>
            </a:extLst>
          </a:blip>
          <a:stretch>
            <a:fillRect/>
          </a:stretch>
        </p:blipFill>
        <p:spPr>
          <a:xfrm>
            <a:off x="1137019" y="4197305"/>
            <a:ext cx="1601585" cy="2064327"/>
          </a:xfrm>
          <a:prstGeom prst="rect">
            <a:avLst/>
          </a:prstGeom>
          <a:ln>
            <a:noFill/>
          </a:ln>
          <a:effectLst>
            <a:softEdge rad="112500"/>
          </a:effectLst>
        </p:spPr>
      </p:pic>
      <p:pic>
        <p:nvPicPr>
          <p:cNvPr id="44" name="Image 43" descr="Une image contenant plein air, herbe, nuage, ciel&#10;&#10;Le contenu généré par l’IA peut être incorrect.">
            <a:extLst>
              <a:ext uri="{FF2B5EF4-FFF2-40B4-BE49-F238E27FC236}">
                <a16:creationId xmlns:a16="http://schemas.microsoft.com/office/drawing/2014/main" id="{789C604E-B83B-28B8-68E6-4AA94D5E4F03}"/>
              </a:ext>
            </a:extLst>
          </p:cNvPr>
          <p:cNvPicPr>
            <a:picLocks noChangeAspect="1"/>
          </p:cNvPicPr>
          <p:nvPr>
            <p:custDataLst>
              <p:tags r:id="rId22"/>
            </p:custDataLst>
          </p:nvPr>
        </p:nvPicPr>
        <p:blipFill>
          <a:blip r:embed="rId37">
            <a:extLst>
              <a:ext uri="{28A0092B-C50C-407E-A947-70E740481C1C}">
                <a14:useLocalDpi xmlns:a14="http://schemas.microsoft.com/office/drawing/2010/main" val="0"/>
              </a:ext>
            </a:extLst>
          </a:blip>
          <a:srcRect l="24871" r="13689" b="20694"/>
          <a:stretch/>
        </p:blipFill>
        <p:spPr>
          <a:xfrm>
            <a:off x="9565390" y="3459111"/>
            <a:ext cx="1427822" cy="2457369"/>
          </a:xfrm>
          <a:prstGeom prst="rect">
            <a:avLst/>
          </a:prstGeom>
          <a:ln>
            <a:noFill/>
          </a:ln>
          <a:effectLst>
            <a:softEdge rad="112500"/>
          </a:effectLst>
        </p:spPr>
      </p:pic>
      <p:pic>
        <p:nvPicPr>
          <p:cNvPr id="46" name="Image 45" descr="Une image contenant plein air, personne, herbe, habits&#10;&#10;Le contenu généré par l’IA peut être incorrect.">
            <a:extLst>
              <a:ext uri="{FF2B5EF4-FFF2-40B4-BE49-F238E27FC236}">
                <a16:creationId xmlns:a16="http://schemas.microsoft.com/office/drawing/2014/main" id="{778FB5FC-9F3E-FD5F-397B-6925693A236E}"/>
              </a:ext>
            </a:extLst>
          </p:cNvPr>
          <p:cNvPicPr>
            <a:picLocks noChangeAspect="1"/>
          </p:cNvPicPr>
          <p:nvPr>
            <p:custDataLst>
              <p:tags r:id="rId23"/>
            </p:custDataLst>
          </p:nvPr>
        </p:nvPicPr>
        <p:blipFill>
          <a:blip r:embed="rId38">
            <a:extLst>
              <a:ext uri="{28A0092B-C50C-407E-A947-70E740481C1C}">
                <a14:useLocalDpi xmlns:a14="http://schemas.microsoft.com/office/drawing/2010/main" val="0"/>
              </a:ext>
            </a:extLst>
          </a:blip>
          <a:srcRect l="11905" t="5863" r="7794"/>
          <a:stretch/>
        </p:blipFill>
        <p:spPr>
          <a:xfrm>
            <a:off x="7265400" y="3369935"/>
            <a:ext cx="1539775" cy="2406811"/>
          </a:xfrm>
          <a:prstGeom prst="rect">
            <a:avLst/>
          </a:prstGeom>
          <a:ln>
            <a:noFill/>
          </a:ln>
          <a:effectLst>
            <a:softEdge rad="112500"/>
          </a:effectLst>
        </p:spPr>
      </p:pic>
      <p:sp>
        <p:nvSpPr>
          <p:cNvPr id="47" name="Espace réservé du contenu 7">
            <a:extLst>
              <a:ext uri="{FF2B5EF4-FFF2-40B4-BE49-F238E27FC236}">
                <a16:creationId xmlns:a16="http://schemas.microsoft.com/office/drawing/2014/main" id="{E733D376-F7BD-AEF2-B8C0-13D2662BF2CA}"/>
              </a:ext>
            </a:extLst>
          </p:cNvPr>
          <p:cNvSpPr txBox="1">
            <a:spLocks/>
          </p:cNvSpPr>
          <p:nvPr>
            <p:custDataLst>
              <p:tags r:id="rId24"/>
            </p:custDataLst>
          </p:nvPr>
        </p:nvSpPr>
        <p:spPr>
          <a:xfrm>
            <a:off x="7298225" y="5699880"/>
            <a:ext cx="1474125" cy="44278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4400" b="1" dirty="0">
                <a:solidFill>
                  <a:schemeClr val="bg2">
                    <a:lumMod val="50000"/>
                  </a:schemeClr>
                </a:solidFill>
                <a:latin typeface="Calibri" panose="020F0502020204030204" pitchFamily="34" charset="0"/>
                <a:ea typeface="Times New Roman" panose="02020603050405020304" pitchFamily="18" charset="0"/>
              </a:rPr>
              <a:t>Annie Bélanger</a:t>
            </a:r>
          </a:p>
          <a:p>
            <a:pPr marL="0" indent="0">
              <a:spcBef>
                <a:spcPts val="0"/>
              </a:spcBef>
              <a:buFont typeface="Arial" panose="020B0604020202020204" pitchFamily="34" charset="0"/>
              <a:buNone/>
            </a:pPr>
            <a:r>
              <a:rPr lang="fr-CA" sz="4400" dirty="0">
                <a:solidFill>
                  <a:schemeClr val="accent4">
                    <a:lumMod val="75000"/>
                  </a:schemeClr>
                </a:solidFill>
                <a:latin typeface="Calibri" panose="020F0502020204030204" pitchFamily="34" charset="0"/>
                <a:ea typeface="Times New Roman" panose="02020603050405020304" pitchFamily="18" charset="0"/>
              </a:rPr>
              <a:t>agente Terrain </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pic>
        <p:nvPicPr>
          <p:cNvPr id="3" name="Image 2" descr="Une image contenant texte, logo, Police, Graphique&#10;&#10;Description générée automatiquement">
            <a:extLst>
              <a:ext uri="{FF2B5EF4-FFF2-40B4-BE49-F238E27FC236}">
                <a16:creationId xmlns:a16="http://schemas.microsoft.com/office/drawing/2014/main" id="{C9FBEF69-3211-829B-9FF6-1DD969D2C29A}"/>
              </a:ext>
            </a:extLst>
          </p:cNvPr>
          <p:cNvPicPr>
            <a:picLocks noChangeAspect="1"/>
          </p:cNvPicPr>
          <p:nvPr>
            <p:custDataLst>
              <p:tags r:id="rId25"/>
            </p:custDataLst>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1" y="5754163"/>
            <a:ext cx="966995" cy="1014938"/>
          </a:xfrm>
          <a:prstGeom prst="rect">
            <a:avLst/>
          </a:prstGeom>
        </p:spPr>
      </p:pic>
    </p:spTree>
    <p:extLst>
      <p:ext uri="{BB962C8B-B14F-4D97-AF65-F5344CB8AC3E}">
        <p14:creationId xmlns:p14="http://schemas.microsoft.com/office/powerpoint/2010/main" val="1104424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a:extLst>
            <a:ext uri="{FF2B5EF4-FFF2-40B4-BE49-F238E27FC236}">
              <a16:creationId xmlns:a16="http://schemas.microsoft.com/office/drawing/2014/main" id="{1C49C720-9843-FCC8-B393-4A487108FAC2}"/>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A23DA90-2B13-FAE5-4195-F9F736E87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2">
            <a:extLst>
              <a:ext uri="{FF2B5EF4-FFF2-40B4-BE49-F238E27FC236}">
                <a16:creationId xmlns:a16="http://schemas.microsoft.com/office/drawing/2014/main" id="{DFD4BAE5-082E-6EE9-CC53-A24232077E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3" name="Image 32" descr="Une image contenant texte, croquis, Police, Graphique&#10;&#10;Description générée automatiquement">
            <a:extLst>
              <a:ext uri="{FF2B5EF4-FFF2-40B4-BE49-F238E27FC236}">
                <a16:creationId xmlns:a16="http://schemas.microsoft.com/office/drawing/2014/main" id="{E8895563-1141-261D-BB79-F45F8278846F}"/>
              </a:ext>
            </a:extLst>
          </p:cNvPr>
          <p:cNvPicPr>
            <a:picLocks noChangeAspect="1"/>
          </p:cNvPicPr>
          <p:nvPr>
            <p:custDataLst>
              <p:tags r:id="rId3"/>
            </p:custDataLst>
          </p:nvPr>
        </p:nvPicPr>
        <p:blipFill>
          <a:blip r:embed="rId15">
            <a:clrChange>
              <a:clrFrom>
                <a:srgbClr val="FDFDFD"/>
              </a:clrFrom>
              <a:clrTo>
                <a:srgbClr val="FDFDFD">
                  <a:alpha val="0"/>
                </a:srgbClr>
              </a:clrTo>
            </a:clrChange>
          </a:blip>
          <a:stretch>
            <a:fillRect/>
          </a:stretch>
        </p:blipFill>
        <p:spPr>
          <a:xfrm>
            <a:off x="9633302" y="4605904"/>
            <a:ext cx="1691318" cy="1691318"/>
          </a:xfrm>
          <a:prstGeom prst="roundRect">
            <a:avLst>
              <a:gd name="adj" fmla="val 0"/>
            </a:avLst>
          </a:prstGeom>
          <a:ln w="82550" cap="sq">
            <a:noFill/>
            <a:miter lim="800000"/>
          </a:ln>
          <a:effectLst/>
        </p:spPr>
      </p:pic>
      <p:pic>
        <p:nvPicPr>
          <p:cNvPr id="42" name="Picture 41">
            <a:extLst>
              <a:ext uri="{FF2B5EF4-FFF2-40B4-BE49-F238E27FC236}">
                <a16:creationId xmlns:a16="http://schemas.microsoft.com/office/drawing/2014/main" id="{A23450ED-1E38-4F3D-B4D5-DAED606A9D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4"/>
            </p:custDataLst>
            <p:extLst>
              <p:ext uri="{386F3935-93C4-4BCD-93E2-E3B085C9AB24}">
                <p16:designElem xmlns:p16="http://schemas.microsoft.com/office/powerpoint/2015/main" val="1"/>
              </p:ext>
            </p:extLst>
          </p:nvPr>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Espace réservé du contenu 7">
            <a:extLst>
              <a:ext uri="{FF2B5EF4-FFF2-40B4-BE49-F238E27FC236}">
                <a16:creationId xmlns:a16="http://schemas.microsoft.com/office/drawing/2014/main" id="{2BE4805A-4162-DFA3-3543-663E03FC2501}"/>
              </a:ext>
            </a:extLst>
          </p:cNvPr>
          <p:cNvSpPr>
            <a:spLocks noGrp="1"/>
          </p:cNvSpPr>
          <p:nvPr>
            <p:ph sz="quarter" idx="13"/>
            <p:custDataLst>
              <p:tags r:id="rId5"/>
            </p:custDataLst>
          </p:nvPr>
        </p:nvSpPr>
        <p:spPr>
          <a:xfrm>
            <a:off x="1179857" y="817621"/>
            <a:ext cx="2975635" cy="453110"/>
          </a:xfrm>
        </p:spPr>
        <p:txBody>
          <a:bodyPr>
            <a:normAutofit/>
          </a:bodyPr>
          <a:lstStyle/>
          <a:p>
            <a:pPr marL="0" indent="0">
              <a:buNone/>
            </a:pPr>
            <a:r>
              <a:rPr lang="en-US" sz="1800" dirty="0">
                <a:effectLst/>
                <a:latin typeface="Calibri" panose="020F0502020204030204" pitchFamily="34" charset="0"/>
                <a:ea typeface="Times New Roman" panose="02020603050405020304" pitchFamily="18" charset="0"/>
              </a:rPr>
              <a:t>Le Groupe Ambioterra </a:t>
            </a:r>
            <a:endParaRPr lang="fr-CA" sz="1800" dirty="0">
              <a:latin typeface="Calibri" panose="020F0502020204030204" pitchFamily="34" charset="0"/>
              <a:ea typeface="Times New Roman" panose="02020603050405020304" pitchFamily="18" charset="0"/>
            </a:endParaRPr>
          </a:p>
          <a:p>
            <a:endParaRPr lang="fr-CA" sz="1800" dirty="0">
              <a:latin typeface="Calibri" panose="020F0502020204030204" pitchFamily="34" charset="0"/>
              <a:ea typeface="Times New Roman" panose="02020603050405020304" pitchFamily="18" charset="0"/>
            </a:endParaRPr>
          </a:p>
          <a:p>
            <a:endParaRPr lang="en-US" sz="1800" dirty="0">
              <a:effectLst/>
              <a:latin typeface="Calibri" panose="020F0502020204030204" pitchFamily="34" charset="0"/>
              <a:ea typeface="Times New Roman" panose="02020603050405020304" pitchFamily="18" charset="0"/>
            </a:endParaRPr>
          </a:p>
        </p:txBody>
      </p:sp>
      <p:sp>
        <p:nvSpPr>
          <p:cNvPr id="2" name="Titre 1">
            <a:extLst>
              <a:ext uri="{FF2B5EF4-FFF2-40B4-BE49-F238E27FC236}">
                <a16:creationId xmlns:a16="http://schemas.microsoft.com/office/drawing/2014/main" id="{6D6E82FF-AC41-4F00-DB6A-89CD02AE629E}"/>
              </a:ext>
            </a:extLst>
          </p:cNvPr>
          <p:cNvSpPr>
            <a:spLocks noGrp="1"/>
          </p:cNvSpPr>
          <p:nvPr>
            <p:ph type="title"/>
            <p:custDataLst>
              <p:tags r:id="rId6"/>
            </p:custDataLst>
          </p:nvPr>
        </p:nvSpPr>
        <p:spPr>
          <a:xfrm>
            <a:off x="2667675" y="-64169"/>
            <a:ext cx="7871886" cy="831834"/>
          </a:xfrm>
        </p:spPr>
        <p:txBody>
          <a:bodyPr>
            <a:normAutofit/>
          </a:bodyPr>
          <a:lstStyle/>
          <a:p>
            <a:r>
              <a:rPr lang="fr-CA" dirty="0">
                <a:solidFill>
                  <a:schemeClr val="bg2">
                    <a:lumMod val="50000"/>
                  </a:schemeClr>
                </a:solidFill>
              </a:rPr>
              <a:t>Collaboration entre organismes </a:t>
            </a:r>
          </a:p>
        </p:txBody>
      </p:sp>
      <p:pic>
        <p:nvPicPr>
          <p:cNvPr id="3" name="Image 2" descr="Une image contenant plein air, personne, habits, eau&#10;&#10;Description générée automatiquement">
            <a:extLst>
              <a:ext uri="{FF2B5EF4-FFF2-40B4-BE49-F238E27FC236}">
                <a16:creationId xmlns:a16="http://schemas.microsoft.com/office/drawing/2014/main" id="{722B91BC-0A5A-872C-D80F-C2E56B45407D}"/>
              </a:ext>
            </a:extLst>
          </p:cNvPr>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7785606" y="1071620"/>
            <a:ext cx="2975635" cy="1673795"/>
          </a:xfrm>
          <a:prstGeom prst="rect">
            <a:avLst/>
          </a:prstGeom>
          <a:ln>
            <a:noFill/>
          </a:ln>
          <a:effectLst>
            <a:softEdge rad="112500"/>
          </a:effectLst>
        </p:spPr>
      </p:pic>
      <p:pic>
        <p:nvPicPr>
          <p:cNvPr id="4" name="Image 3" descr="Une image contenant poisson, personne, salamandre&#10;&#10;Description générée automatiquement">
            <a:extLst>
              <a:ext uri="{FF2B5EF4-FFF2-40B4-BE49-F238E27FC236}">
                <a16:creationId xmlns:a16="http://schemas.microsoft.com/office/drawing/2014/main" id="{04A0536C-71CB-7BD0-314C-821BF234C2B7}"/>
              </a:ext>
            </a:extLst>
          </p:cNvPr>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6608656" y="3725246"/>
            <a:ext cx="2155759" cy="2155759"/>
          </a:xfrm>
          <a:prstGeom prst="rect">
            <a:avLst/>
          </a:prstGeom>
          <a:ln>
            <a:noFill/>
          </a:ln>
          <a:effectLst>
            <a:softEdge rad="112500"/>
          </a:effectLst>
        </p:spPr>
      </p:pic>
      <p:pic>
        <p:nvPicPr>
          <p:cNvPr id="5" name="Image 4" descr="Une image contenant plein air, ciel, nuage, arbre&#10;&#10;Description générée automatiquement">
            <a:extLst>
              <a:ext uri="{FF2B5EF4-FFF2-40B4-BE49-F238E27FC236}">
                <a16:creationId xmlns:a16="http://schemas.microsoft.com/office/drawing/2014/main" id="{575082AC-4125-8F80-2006-FA30CDDE5FE0}"/>
              </a:ext>
            </a:extLst>
          </p:cNvPr>
          <p:cNvPicPr>
            <a:picLocks noChangeAspect="1"/>
          </p:cNvPicPr>
          <p:nvPr>
            <p:custDataLst>
              <p:tags r:id="rId9"/>
            </p:custDataLst>
          </p:nvPr>
        </p:nvPicPr>
        <p:blipFill>
          <a:blip r:embed="rId19" cstate="print">
            <a:extLst>
              <a:ext uri="{28A0092B-C50C-407E-A947-70E740481C1C}">
                <a14:useLocalDpi xmlns:a14="http://schemas.microsoft.com/office/drawing/2010/main" val="0"/>
              </a:ext>
            </a:extLst>
          </a:blip>
          <a:stretch>
            <a:fillRect/>
          </a:stretch>
        </p:blipFill>
        <p:spPr>
          <a:xfrm rot="5400000">
            <a:off x="110801" y="4027332"/>
            <a:ext cx="2416689" cy="1812517"/>
          </a:xfrm>
          <a:prstGeom prst="rect">
            <a:avLst/>
          </a:prstGeom>
          <a:ln>
            <a:noFill/>
          </a:ln>
          <a:effectLst>
            <a:softEdge rad="112500"/>
          </a:effectLst>
        </p:spPr>
      </p:pic>
      <p:pic>
        <p:nvPicPr>
          <p:cNvPr id="6" name="Image 5" descr="Une image contenant plein air, herbe, lac, arbre&#10;&#10;Description générée automatiquement">
            <a:extLst>
              <a:ext uri="{FF2B5EF4-FFF2-40B4-BE49-F238E27FC236}">
                <a16:creationId xmlns:a16="http://schemas.microsoft.com/office/drawing/2014/main" id="{38DECC97-3EE9-5D46-1131-0398D70AA865}"/>
              </a:ext>
            </a:extLst>
          </p:cNvPr>
          <p:cNvPicPr>
            <a:picLocks noChangeAspect="1"/>
          </p:cNvPicPr>
          <p:nvPr>
            <p:custDataLst>
              <p:tags r:id="rId10"/>
            </p:custDataLst>
          </p:nvPr>
        </p:nvPicPr>
        <p:blipFill>
          <a:blip r:embed="rId20" cstate="print">
            <a:extLst>
              <a:ext uri="{28A0092B-C50C-407E-A947-70E740481C1C}">
                <a14:useLocalDpi xmlns:a14="http://schemas.microsoft.com/office/drawing/2010/main" val="0"/>
              </a:ext>
            </a:extLst>
          </a:blip>
          <a:stretch>
            <a:fillRect/>
          </a:stretch>
        </p:blipFill>
        <p:spPr>
          <a:xfrm rot="5400000">
            <a:off x="3153351" y="4333128"/>
            <a:ext cx="2416689" cy="1812517"/>
          </a:xfrm>
          <a:prstGeom prst="rect">
            <a:avLst/>
          </a:prstGeom>
          <a:ln>
            <a:noFill/>
          </a:ln>
          <a:effectLst>
            <a:softEdge rad="112500"/>
          </a:effectLst>
        </p:spPr>
      </p:pic>
      <p:sp>
        <p:nvSpPr>
          <p:cNvPr id="11" name="Espace réservé du contenu 7">
            <a:extLst>
              <a:ext uri="{FF2B5EF4-FFF2-40B4-BE49-F238E27FC236}">
                <a16:creationId xmlns:a16="http://schemas.microsoft.com/office/drawing/2014/main" id="{8D9943F8-5D2F-2135-D397-568C2116000B}"/>
              </a:ext>
            </a:extLst>
          </p:cNvPr>
          <p:cNvSpPr txBox="1">
            <a:spLocks/>
          </p:cNvSpPr>
          <p:nvPr>
            <p:custDataLst>
              <p:tags r:id="rId11"/>
            </p:custDataLst>
          </p:nvPr>
        </p:nvSpPr>
        <p:spPr>
          <a:xfrm>
            <a:off x="1179857" y="1460420"/>
            <a:ext cx="10512832" cy="187786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lnSpc>
                <a:spcPct val="80000"/>
              </a:lnSpc>
              <a:spcAft>
                <a:spcPts val="600"/>
              </a:spcAft>
              <a:buNone/>
              <a:defRPr/>
            </a:pPr>
            <a:r>
              <a:rPr lang="fr-CA" sz="2200"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Qui est-ce?</a:t>
            </a:r>
            <a:endParaRPr lang="fr-CA" sz="22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a:lnSpc>
                <a:spcPct val="80000"/>
              </a:lnSpc>
              <a:spcAft>
                <a:spcPts val="600"/>
              </a:spcAft>
              <a:buNone/>
              <a:defRPr/>
            </a:pPr>
            <a:r>
              <a:rPr lang="fr-CA" sz="18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Un organisme à but non lucratif et de bienfaisance fondé en 2002</a:t>
            </a:r>
            <a:endParaRPr lang="fr-CA" sz="1800"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a:lnSpc>
                <a:spcPct val="80000"/>
              </a:lnSpc>
              <a:spcBef>
                <a:spcPts val="0"/>
              </a:spcBef>
              <a:spcAft>
                <a:spcPts val="600"/>
              </a:spcAft>
              <a:buNone/>
              <a:defRPr/>
            </a:pPr>
            <a:endParaRPr lang="fr-CA" sz="2200"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a:lnSpc>
                <a:spcPct val="80000"/>
              </a:lnSpc>
              <a:spcBef>
                <a:spcPts val="0"/>
              </a:spcBef>
              <a:spcAft>
                <a:spcPts val="600"/>
              </a:spcAft>
              <a:buNone/>
              <a:defRPr/>
            </a:pPr>
            <a:endParaRPr lang="fr-CA" sz="2200"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a:lnSpc>
                <a:spcPct val="80000"/>
              </a:lnSpc>
              <a:spcBef>
                <a:spcPts val="0"/>
              </a:spcBef>
              <a:spcAft>
                <a:spcPts val="600"/>
              </a:spcAft>
              <a:buNone/>
              <a:defRPr/>
            </a:pPr>
            <a:r>
              <a:rPr lang="fr-CA" sz="2200"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La mission de l’organisme</a:t>
            </a:r>
            <a:endParaRPr lang="fr-CA" sz="22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80000"/>
              </a:lnSpc>
              <a:buNone/>
              <a:defRPr/>
            </a:pPr>
            <a:r>
              <a:rPr lang="fr-CA" sz="18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Protéger la biodiversité, particulièrement les espèces fauniques et floristiques en péril dans le sud du Québec</a:t>
            </a:r>
            <a:r>
              <a:rPr lang="en-US" sz="1800" dirty="0">
                <a:latin typeface="Calibri" panose="020F0502020204030204" pitchFamily="34" charset="0"/>
                <a:ea typeface="Times New Roman" panose="02020603050405020304" pitchFamily="18" charset="0"/>
              </a:rPr>
              <a:t> </a:t>
            </a:r>
            <a:endParaRPr lang="fr-CA" sz="1800" dirty="0">
              <a:latin typeface="Calibri" panose="020F0502020204030204" pitchFamily="34" charset="0"/>
              <a:ea typeface="Times New Roman" panose="02020603050405020304" pitchFamily="18" charset="0"/>
            </a:endParaRP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038968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a:extLst>
            <a:ext uri="{FF2B5EF4-FFF2-40B4-BE49-F238E27FC236}">
              <a16:creationId xmlns:a16="http://schemas.microsoft.com/office/drawing/2014/main" id="{A7808928-2F7A-E57E-A106-418749FB864B}"/>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0D955D8-CC86-BA43-D36E-55D694F213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2">
            <a:extLst>
              <a:ext uri="{FF2B5EF4-FFF2-40B4-BE49-F238E27FC236}">
                <a16:creationId xmlns:a16="http://schemas.microsoft.com/office/drawing/2014/main" id="{30E1CACF-43BE-EAD8-073E-11451FAA76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a:blip r:embed="rId18">
            <a:alphaModFix amt="70000"/>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3" name="Image 32" descr="Une image contenant texte, croquis, Police, Graphique&#10;&#10;Description générée automatiquement">
            <a:extLst>
              <a:ext uri="{FF2B5EF4-FFF2-40B4-BE49-F238E27FC236}">
                <a16:creationId xmlns:a16="http://schemas.microsoft.com/office/drawing/2014/main" id="{25439967-E123-EFD3-FF09-FB3EDA16AC70}"/>
              </a:ext>
            </a:extLst>
          </p:cNvPr>
          <p:cNvPicPr>
            <a:picLocks noChangeAspect="1"/>
          </p:cNvPicPr>
          <p:nvPr>
            <p:custDataLst>
              <p:tags r:id="rId3"/>
            </p:custDataLst>
          </p:nvPr>
        </p:nvPicPr>
        <p:blipFill>
          <a:blip r:embed="rId19">
            <a:clrChange>
              <a:clrFrom>
                <a:srgbClr val="FDFDFD"/>
              </a:clrFrom>
              <a:clrTo>
                <a:srgbClr val="FDFDFD">
                  <a:alpha val="0"/>
                </a:srgbClr>
              </a:clrTo>
            </a:clrChange>
          </a:blip>
          <a:stretch>
            <a:fillRect/>
          </a:stretch>
        </p:blipFill>
        <p:spPr>
          <a:xfrm>
            <a:off x="9633302" y="4605904"/>
            <a:ext cx="1691318" cy="1691318"/>
          </a:xfrm>
          <a:prstGeom prst="roundRect">
            <a:avLst>
              <a:gd name="adj" fmla="val 0"/>
            </a:avLst>
          </a:prstGeom>
          <a:ln w="82550" cap="sq">
            <a:noFill/>
            <a:miter lim="800000"/>
          </a:ln>
          <a:effectLst/>
        </p:spPr>
      </p:pic>
      <p:pic>
        <p:nvPicPr>
          <p:cNvPr id="42" name="Picture 41">
            <a:extLst>
              <a:ext uri="{FF2B5EF4-FFF2-40B4-BE49-F238E27FC236}">
                <a16:creationId xmlns:a16="http://schemas.microsoft.com/office/drawing/2014/main" id="{A470ED09-C397-4BB0-127F-7E94921487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4"/>
            </p:custDataLst>
            <p:extLst>
              <p:ext uri="{386F3935-93C4-4BCD-93E2-E3B085C9AB24}">
                <p16:designElem xmlns:p16="http://schemas.microsoft.com/office/powerpoint/2015/main" val="1"/>
              </p:ext>
            </p:extLst>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Espace réservé du contenu 7">
            <a:extLst>
              <a:ext uri="{FF2B5EF4-FFF2-40B4-BE49-F238E27FC236}">
                <a16:creationId xmlns:a16="http://schemas.microsoft.com/office/drawing/2014/main" id="{64087150-E881-63BD-52DA-C6E1E2BFAB73}"/>
              </a:ext>
            </a:extLst>
          </p:cNvPr>
          <p:cNvSpPr>
            <a:spLocks noGrp="1"/>
          </p:cNvSpPr>
          <p:nvPr>
            <p:ph sz="quarter" idx="13"/>
            <p:custDataLst>
              <p:tags r:id="rId5"/>
            </p:custDataLst>
          </p:nvPr>
        </p:nvSpPr>
        <p:spPr>
          <a:xfrm>
            <a:off x="1179857" y="817621"/>
            <a:ext cx="2975635" cy="453110"/>
          </a:xfrm>
        </p:spPr>
        <p:txBody>
          <a:bodyPr>
            <a:normAutofit/>
          </a:bodyPr>
          <a:lstStyle/>
          <a:p>
            <a:pPr marL="0" indent="0">
              <a:buNone/>
            </a:pPr>
            <a:r>
              <a:rPr lang="en-US" sz="1800" dirty="0">
                <a:effectLst/>
                <a:latin typeface="Calibri" panose="020F0502020204030204" pitchFamily="34" charset="0"/>
                <a:ea typeface="Times New Roman" panose="02020603050405020304" pitchFamily="18" charset="0"/>
              </a:rPr>
              <a:t>Le Groupe Ambioterra </a:t>
            </a:r>
            <a:endParaRPr lang="fr-CA" sz="1800" dirty="0">
              <a:latin typeface="Calibri" panose="020F0502020204030204" pitchFamily="34" charset="0"/>
              <a:ea typeface="Times New Roman" panose="02020603050405020304" pitchFamily="18" charset="0"/>
            </a:endParaRPr>
          </a:p>
          <a:p>
            <a:endParaRPr lang="fr-CA" sz="1800" dirty="0">
              <a:latin typeface="Calibri" panose="020F0502020204030204" pitchFamily="34" charset="0"/>
              <a:ea typeface="Times New Roman" panose="02020603050405020304" pitchFamily="18" charset="0"/>
            </a:endParaRPr>
          </a:p>
          <a:p>
            <a:endParaRPr lang="en-US" sz="1800" dirty="0">
              <a:effectLst/>
              <a:latin typeface="Calibri" panose="020F0502020204030204" pitchFamily="34" charset="0"/>
              <a:ea typeface="Times New Roman" panose="02020603050405020304" pitchFamily="18" charset="0"/>
            </a:endParaRPr>
          </a:p>
        </p:txBody>
      </p:sp>
      <p:sp>
        <p:nvSpPr>
          <p:cNvPr id="2" name="Titre 1">
            <a:extLst>
              <a:ext uri="{FF2B5EF4-FFF2-40B4-BE49-F238E27FC236}">
                <a16:creationId xmlns:a16="http://schemas.microsoft.com/office/drawing/2014/main" id="{1E05985D-CBDD-9B96-85D5-741BC95A3BE6}"/>
              </a:ext>
            </a:extLst>
          </p:cNvPr>
          <p:cNvSpPr>
            <a:spLocks noGrp="1"/>
          </p:cNvSpPr>
          <p:nvPr>
            <p:ph type="title"/>
            <p:custDataLst>
              <p:tags r:id="rId6"/>
            </p:custDataLst>
          </p:nvPr>
        </p:nvSpPr>
        <p:spPr>
          <a:xfrm>
            <a:off x="2667675" y="-64169"/>
            <a:ext cx="7871886" cy="831834"/>
          </a:xfrm>
        </p:spPr>
        <p:txBody>
          <a:bodyPr>
            <a:normAutofit/>
          </a:bodyPr>
          <a:lstStyle/>
          <a:p>
            <a:r>
              <a:rPr lang="fr-CA" dirty="0">
                <a:solidFill>
                  <a:schemeClr val="bg2">
                    <a:lumMod val="50000"/>
                  </a:schemeClr>
                </a:solidFill>
              </a:rPr>
              <a:t>Collaboration entre organismes </a:t>
            </a:r>
          </a:p>
        </p:txBody>
      </p:sp>
      <p:sp>
        <p:nvSpPr>
          <p:cNvPr id="7" name="Espace réservé du contenu 7">
            <a:extLst>
              <a:ext uri="{FF2B5EF4-FFF2-40B4-BE49-F238E27FC236}">
                <a16:creationId xmlns:a16="http://schemas.microsoft.com/office/drawing/2014/main" id="{7E9EA3AA-8125-12E6-9224-5D62D0AD8E85}"/>
              </a:ext>
            </a:extLst>
          </p:cNvPr>
          <p:cNvSpPr txBox="1">
            <a:spLocks/>
          </p:cNvSpPr>
          <p:nvPr>
            <p:custDataLst>
              <p:tags r:id="rId7"/>
            </p:custDataLst>
          </p:nvPr>
        </p:nvSpPr>
        <p:spPr>
          <a:xfrm>
            <a:off x="1200656" y="1279291"/>
            <a:ext cx="1381125" cy="44278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r>
              <a:rPr lang="fr-CA" sz="1800" dirty="0">
                <a:solidFill>
                  <a:schemeClr val="bg2">
                    <a:lumMod val="50000"/>
                  </a:schemeClr>
                </a:solidFill>
                <a:latin typeface="Calibri" panose="020F0502020204030204" pitchFamily="34" charset="0"/>
                <a:ea typeface="Times New Roman" panose="02020603050405020304" pitchFamily="18" charset="0"/>
              </a:rPr>
              <a:t>Équipe </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pic>
        <p:nvPicPr>
          <p:cNvPr id="11" name="Image 10" descr="Une image contenant Visage humain, personne, habits, sourire&#10;&#10;Le contenu généré par l’IA peut être incorrect.">
            <a:extLst>
              <a:ext uri="{FF2B5EF4-FFF2-40B4-BE49-F238E27FC236}">
                <a16:creationId xmlns:a16="http://schemas.microsoft.com/office/drawing/2014/main" id="{6E300044-4277-3463-16B8-1F75BB5A7D21}"/>
              </a:ext>
            </a:extLst>
          </p:cNvPr>
          <p:cNvPicPr>
            <a:picLocks noChangeAspect="1"/>
          </p:cNvPicPr>
          <p:nvPr>
            <p:custDataLst>
              <p:tags r:id="rId8"/>
            </p:custDataLst>
          </p:nvPr>
        </p:nvPicPr>
        <p:blipFill>
          <a:blip r:embed="rId21">
            <a:extLst>
              <a:ext uri="{28A0092B-C50C-407E-A947-70E740481C1C}">
                <a14:useLocalDpi xmlns:a14="http://schemas.microsoft.com/office/drawing/2010/main" val="0"/>
              </a:ext>
            </a:extLst>
          </a:blip>
          <a:stretch>
            <a:fillRect/>
          </a:stretch>
        </p:blipFill>
        <p:spPr>
          <a:xfrm>
            <a:off x="515176" y="2429048"/>
            <a:ext cx="2036435" cy="2607940"/>
          </a:xfrm>
          <a:prstGeom prst="rect">
            <a:avLst/>
          </a:prstGeom>
          <a:ln>
            <a:noFill/>
          </a:ln>
          <a:effectLst>
            <a:softEdge rad="112500"/>
          </a:effectLst>
        </p:spPr>
      </p:pic>
      <p:pic>
        <p:nvPicPr>
          <p:cNvPr id="13" name="Image 12" descr="Une image contenant Visage humain, personne, sourire, Menton&#10;&#10;Le contenu généré par l’IA peut être incorrect.">
            <a:extLst>
              <a:ext uri="{FF2B5EF4-FFF2-40B4-BE49-F238E27FC236}">
                <a16:creationId xmlns:a16="http://schemas.microsoft.com/office/drawing/2014/main" id="{ACFBFBAB-8063-9FA4-AAE1-FB7D16F2BBE7}"/>
              </a:ext>
            </a:extLst>
          </p:cNvPr>
          <p:cNvPicPr>
            <a:picLocks noChangeAspect="1"/>
          </p:cNvPicPr>
          <p:nvPr>
            <p:custDataLst>
              <p:tags r:id="rId9"/>
            </p:custDataLst>
          </p:nvPr>
        </p:nvPicPr>
        <p:blipFill>
          <a:blip r:embed="rId22">
            <a:extLst>
              <a:ext uri="{28A0092B-C50C-407E-A947-70E740481C1C}">
                <a14:useLocalDpi xmlns:a14="http://schemas.microsoft.com/office/drawing/2010/main" val="0"/>
              </a:ext>
            </a:extLst>
          </a:blip>
          <a:stretch>
            <a:fillRect/>
          </a:stretch>
        </p:blipFill>
        <p:spPr>
          <a:xfrm>
            <a:off x="3152139" y="1711442"/>
            <a:ext cx="2132555" cy="1731868"/>
          </a:xfrm>
          <a:prstGeom prst="rect">
            <a:avLst/>
          </a:prstGeom>
          <a:ln>
            <a:noFill/>
          </a:ln>
          <a:effectLst>
            <a:softEdge rad="112500"/>
          </a:effectLst>
        </p:spPr>
      </p:pic>
      <p:pic>
        <p:nvPicPr>
          <p:cNvPr id="15" name="Image 14" descr="Une image contenant truite, poisson, personne, pêche&#10;&#10;Le contenu généré par l’IA peut être incorrect.">
            <a:extLst>
              <a:ext uri="{FF2B5EF4-FFF2-40B4-BE49-F238E27FC236}">
                <a16:creationId xmlns:a16="http://schemas.microsoft.com/office/drawing/2014/main" id="{B07972A7-5A59-01F2-2D3F-1C09AA22721E}"/>
              </a:ext>
            </a:extLst>
          </p:cNvPr>
          <p:cNvPicPr>
            <a:picLocks noChangeAspect="1"/>
          </p:cNvPicPr>
          <p:nvPr>
            <p:custDataLst>
              <p:tags r:id="rId10"/>
            </p:custDataLst>
          </p:nvPr>
        </p:nvPicPr>
        <p:blipFill>
          <a:blip r:embed="rId23">
            <a:extLst>
              <a:ext uri="{28A0092B-C50C-407E-A947-70E740481C1C}">
                <a14:useLocalDpi xmlns:a14="http://schemas.microsoft.com/office/drawing/2010/main" val="0"/>
              </a:ext>
            </a:extLst>
          </a:blip>
          <a:stretch>
            <a:fillRect/>
          </a:stretch>
        </p:blipFill>
        <p:spPr>
          <a:xfrm>
            <a:off x="5946146" y="2619960"/>
            <a:ext cx="2442730" cy="2048569"/>
          </a:xfrm>
          <a:prstGeom prst="rect">
            <a:avLst/>
          </a:prstGeom>
          <a:ln>
            <a:noFill/>
          </a:ln>
          <a:effectLst>
            <a:softEdge rad="112500"/>
          </a:effectLst>
        </p:spPr>
      </p:pic>
      <p:sp>
        <p:nvSpPr>
          <p:cNvPr id="18" name="Espace réservé du contenu 7">
            <a:extLst>
              <a:ext uri="{FF2B5EF4-FFF2-40B4-BE49-F238E27FC236}">
                <a16:creationId xmlns:a16="http://schemas.microsoft.com/office/drawing/2014/main" id="{68AA560C-28D2-1102-2081-2131EA2E78ED}"/>
              </a:ext>
            </a:extLst>
          </p:cNvPr>
          <p:cNvSpPr txBox="1">
            <a:spLocks/>
          </p:cNvSpPr>
          <p:nvPr>
            <p:custDataLst>
              <p:tags r:id="rId11"/>
            </p:custDataLst>
          </p:nvPr>
        </p:nvSpPr>
        <p:spPr>
          <a:xfrm>
            <a:off x="9300628" y="3733018"/>
            <a:ext cx="2456382" cy="58192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1100" b="1" dirty="0">
                <a:solidFill>
                  <a:schemeClr val="bg2">
                    <a:lumMod val="50000"/>
                  </a:schemeClr>
                </a:solidFill>
                <a:latin typeface="Calibri" panose="020F0502020204030204" pitchFamily="34" charset="0"/>
                <a:ea typeface="Times New Roman" panose="02020603050405020304" pitchFamily="18" charset="0"/>
              </a:rPr>
              <a:t>Camille Caumette </a:t>
            </a:r>
          </a:p>
          <a:p>
            <a:pPr marL="0" indent="0">
              <a:spcBef>
                <a:spcPts val="0"/>
              </a:spcBef>
              <a:buFont typeface="Arial" panose="020B0604020202020204" pitchFamily="34" charset="0"/>
              <a:buNone/>
            </a:pPr>
            <a:r>
              <a:rPr lang="fr-CA" sz="1100" dirty="0">
                <a:solidFill>
                  <a:schemeClr val="accent4">
                    <a:lumMod val="75000"/>
                  </a:schemeClr>
                </a:solidFill>
                <a:latin typeface="Calibri" panose="020F0502020204030204" pitchFamily="34" charset="0"/>
                <a:ea typeface="Times New Roman" panose="02020603050405020304" pitchFamily="18" charset="0"/>
              </a:rPr>
              <a:t>Adjointe à la direction des Projets </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sp>
        <p:nvSpPr>
          <p:cNvPr id="19" name="Espace réservé du contenu 7">
            <a:extLst>
              <a:ext uri="{FF2B5EF4-FFF2-40B4-BE49-F238E27FC236}">
                <a16:creationId xmlns:a16="http://schemas.microsoft.com/office/drawing/2014/main" id="{01D5C73E-6CBF-24FA-DEA7-8B6709295A13}"/>
              </a:ext>
            </a:extLst>
          </p:cNvPr>
          <p:cNvSpPr txBox="1">
            <a:spLocks/>
          </p:cNvSpPr>
          <p:nvPr>
            <p:custDataLst>
              <p:tags r:id="rId12"/>
            </p:custDataLst>
          </p:nvPr>
        </p:nvSpPr>
        <p:spPr>
          <a:xfrm>
            <a:off x="6095998" y="4778497"/>
            <a:ext cx="2456382" cy="58192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1100" b="1" dirty="0">
                <a:solidFill>
                  <a:schemeClr val="bg2">
                    <a:lumMod val="50000"/>
                  </a:schemeClr>
                </a:solidFill>
                <a:latin typeface="Calibri" panose="020F0502020204030204" pitchFamily="34" charset="0"/>
                <a:ea typeface="Times New Roman" panose="02020603050405020304" pitchFamily="18" charset="0"/>
              </a:rPr>
              <a:t>Marc-Alexandre Paré</a:t>
            </a:r>
          </a:p>
          <a:p>
            <a:pPr marL="0" indent="0">
              <a:spcBef>
                <a:spcPts val="0"/>
              </a:spcBef>
              <a:buFont typeface="Arial" panose="020B0604020202020204" pitchFamily="34" charset="0"/>
              <a:buNone/>
            </a:pPr>
            <a:r>
              <a:rPr lang="fr-CA" sz="1100" dirty="0">
                <a:solidFill>
                  <a:schemeClr val="accent4">
                    <a:lumMod val="75000"/>
                  </a:schemeClr>
                </a:solidFill>
                <a:latin typeface="Calibri" panose="020F0502020204030204" pitchFamily="34" charset="0"/>
                <a:ea typeface="Times New Roman" panose="02020603050405020304" pitchFamily="18" charset="0"/>
              </a:rPr>
              <a:t>Agent de l’environnement</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sp>
        <p:nvSpPr>
          <p:cNvPr id="20" name="Espace réservé du contenu 7">
            <a:extLst>
              <a:ext uri="{FF2B5EF4-FFF2-40B4-BE49-F238E27FC236}">
                <a16:creationId xmlns:a16="http://schemas.microsoft.com/office/drawing/2014/main" id="{648F07D8-2C51-8625-88F2-7F623952BF3F}"/>
              </a:ext>
            </a:extLst>
          </p:cNvPr>
          <p:cNvSpPr txBox="1">
            <a:spLocks/>
          </p:cNvSpPr>
          <p:nvPr>
            <p:custDataLst>
              <p:tags r:id="rId13"/>
            </p:custDataLst>
          </p:nvPr>
        </p:nvSpPr>
        <p:spPr>
          <a:xfrm>
            <a:off x="3066786" y="3522105"/>
            <a:ext cx="2593139" cy="64435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1200"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Stéphane Gingras </a:t>
            </a:r>
          </a:p>
          <a:p>
            <a:pPr marL="0" indent="0">
              <a:spcBef>
                <a:spcPts val="0"/>
              </a:spcBef>
              <a:buFont typeface="Arial" panose="020B0604020202020204" pitchFamily="34" charset="0"/>
              <a:buNone/>
            </a:pPr>
            <a:r>
              <a:rPr lang="fr-CA" sz="12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Responsable </a:t>
            </a:r>
          </a:p>
          <a:p>
            <a:pPr marL="0" indent="0">
              <a:spcBef>
                <a:spcPts val="0"/>
              </a:spcBef>
              <a:buFont typeface="Arial" panose="020B0604020202020204" pitchFamily="34" charset="0"/>
              <a:buNone/>
            </a:pPr>
            <a:r>
              <a:rPr lang="fr-CA" sz="12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de la protection de la biodiversité </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sp>
        <p:nvSpPr>
          <p:cNvPr id="21" name="Espace réservé du contenu 7">
            <a:extLst>
              <a:ext uri="{FF2B5EF4-FFF2-40B4-BE49-F238E27FC236}">
                <a16:creationId xmlns:a16="http://schemas.microsoft.com/office/drawing/2014/main" id="{5CDEA0BD-925F-015D-43E5-BB9BB069F4C1}"/>
              </a:ext>
            </a:extLst>
          </p:cNvPr>
          <p:cNvSpPr txBox="1">
            <a:spLocks/>
          </p:cNvSpPr>
          <p:nvPr>
            <p:custDataLst>
              <p:tags r:id="rId14"/>
            </p:custDataLst>
          </p:nvPr>
        </p:nvSpPr>
        <p:spPr>
          <a:xfrm>
            <a:off x="616802" y="5074608"/>
            <a:ext cx="1620798" cy="58192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fr-CA" sz="1100" b="1" dirty="0">
                <a:solidFill>
                  <a:schemeClr val="bg2">
                    <a:lumMod val="50000"/>
                  </a:schemeClr>
                </a:solidFill>
                <a:latin typeface="Calibri" panose="020F0502020204030204" pitchFamily="34" charset="0"/>
                <a:ea typeface="Times New Roman" panose="02020603050405020304" pitchFamily="18" charset="0"/>
              </a:rPr>
              <a:t>Priscilla Gareau </a:t>
            </a:r>
          </a:p>
          <a:p>
            <a:pPr marL="0" indent="0">
              <a:spcBef>
                <a:spcPts val="0"/>
              </a:spcBef>
              <a:buFont typeface="Arial" panose="020B0604020202020204" pitchFamily="34" charset="0"/>
              <a:buNone/>
            </a:pPr>
            <a:r>
              <a:rPr lang="fr-CA" sz="1100" dirty="0">
                <a:solidFill>
                  <a:schemeClr val="accent4">
                    <a:lumMod val="75000"/>
                  </a:schemeClr>
                </a:solidFill>
                <a:latin typeface="Calibri" panose="020F0502020204030204" pitchFamily="34" charset="0"/>
                <a:ea typeface="Times New Roman" panose="02020603050405020304" pitchFamily="18" charset="0"/>
              </a:rPr>
              <a:t>Directrice générale </a:t>
            </a:r>
          </a:p>
          <a:p>
            <a:endParaRPr lang="fr-CA" sz="1800" dirty="0">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a typeface="Times New Roman" panose="02020603050405020304" pitchFamily="18" charset="0"/>
            </a:endParaRPr>
          </a:p>
        </p:txBody>
      </p:sp>
      <p:pic>
        <p:nvPicPr>
          <p:cNvPr id="22" name="Image 21">
            <a:extLst>
              <a:ext uri="{FF2B5EF4-FFF2-40B4-BE49-F238E27FC236}">
                <a16:creationId xmlns:a16="http://schemas.microsoft.com/office/drawing/2014/main" id="{FE22A1FA-E3AA-8D2B-DB8D-0C14D1EE42AC}"/>
              </a:ext>
            </a:extLst>
          </p:cNvPr>
          <p:cNvPicPr>
            <a:picLocks noChangeAspect="1"/>
          </p:cNvPicPr>
          <p:nvPr>
            <p:custDataLst>
              <p:tags r:id="rId15"/>
            </p:custDataLst>
          </p:nvPr>
        </p:nvPicPr>
        <p:blipFill>
          <a:blip r:embed="rId24">
            <a:extLst>
              <a:ext uri="{28A0092B-C50C-407E-A947-70E740481C1C}">
                <a14:useLocalDpi xmlns:a14="http://schemas.microsoft.com/office/drawing/2010/main" val="0"/>
              </a:ext>
            </a:extLst>
          </a:blip>
          <a:srcRect/>
          <a:stretch/>
        </p:blipFill>
        <p:spPr>
          <a:xfrm>
            <a:off x="9134646" y="1677833"/>
            <a:ext cx="2442730" cy="1835100"/>
          </a:xfrm>
          <a:prstGeom prst="rect">
            <a:avLst/>
          </a:prstGeom>
          <a:ln>
            <a:noFill/>
          </a:ln>
          <a:effectLst>
            <a:softEdge rad="112500"/>
          </a:effectLst>
        </p:spPr>
      </p:pic>
    </p:spTree>
    <p:extLst>
      <p:ext uri="{BB962C8B-B14F-4D97-AF65-F5344CB8AC3E}">
        <p14:creationId xmlns:p14="http://schemas.microsoft.com/office/powerpoint/2010/main" val="13459094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11"/>
</p:tagLst>
</file>

<file path=ppt/tags/tag101.xml><?xml version="1.0" encoding="utf-8"?>
<p:tagLst xmlns:a="http://schemas.openxmlformats.org/drawingml/2006/main" xmlns:r="http://schemas.openxmlformats.org/officeDocument/2006/relationships" xmlns:p="http://schemas.openxmlformats.org/presentationml/2006/main">
  <p:tag name="NUM" val="12"/>
</p:tagLst>
</file>

<file path=ppt/tags/tag102.xml><?xml version="1.0" encoding="utf-8"?>
<p:tagLst xmlns:a="http://schemas.openxmlformats.org/drawingml/2006/main" xmlns:r="http://schemas.openxmlformats.org/officeDocument/2006/relationships" xmlns:p="http://schemas.openxmlformats.org/presentationml/2006/main">
  <p:tag name="NUM" val="13"/>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4"/>
</p:tagLst>
</file>

<file path=ppt/tags/tag107.xml><?xml version="1.0" encoding="utf-8"?>
<p:tagLst xmlns:a="http://schemas.openxmlformats.org/drawingml/2006/main" xmlns:r="http://schemas.openxmlformats.org/officeDocument/2006/relationships" xmlns:p="http://schemas.openxmlformats.org/presentationml/2006/main">
  <p:tag name="NUM" val="5"/>
</p:tagLst>
</file>

<file path=ppt/tags/tag108.xml><?xml version="1.0" encoding="utf-8"?>
<p:tagLst xmlns:a="http://schemas.openxmlformats.org/drawingml/2006/main" xmlns:r="http://schemas.openxmlformats.org/officeDocument/2006/relationships" xmlns:p="http://schemas.openxmlformats.org/presentationml/2006/main">
  <p:tag name="NUM" val="6"/>
</p:tagLst>
</file>

<file path=ppt/tags/tag109.xml><?xml version="1.0" encoding="utf-8"?>
<p:tagLst xmlns:a="http://schemas.openxmlformats.org/drawingml/2006/main" xmlns:r="http://schemas.openxmlformats.org/officeDocument/2006/relationships" xmlns:p="http://schemas.openxmlformats.org/presentationml/2006/main">
  <p:tag name="NUM" val="7"/>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8"/>
</p:tagLst>
</file>

<file path=ppt/tags/tag111.xml><?xml version="1.0" encoding="utf-8"?>
<p:tagLst xmlns:a="http://schemas.openxmlformats.org/drawingml/2006/main" xmlns:r="http://schemas.openxmlformats.org/officeDocument/2006/relationships" xmlns:p="http://schemas.openxmlformats.org/presentationml/2006/main">
  <p:tag name="NUM" val="9"/>
</p:tagLst>
</file>

<file path=ppt/tags/tag112.xml><?xml version="1.0" encoding="utf-8"?>
<p:tagLst xmlns:a="http://schemas.openxmlformats.org/drawingml/2006/main" xmlns:r="http://schemas.openxmlformats.org/officeDocument/2006/relationships" xmlns:p="http://schemas.openxmlformats.org/presentationml/2006/main">
  <p:tag name="NUM" val="10"/>
</p:tagLst>
</file>

<file path=ppt/tags/tag113.xml><?xml version="1.0" encoding="utf-8"?>
<p:tagLst xmlns:a="http://schemas.openxmlformats.org/drawingml/2006/main" xmlns:r="http://schemas.openxmlformats.org/officeDocument/2006/relationships" xmlns:p="http://schemas.openxmlformats.org/presentationml/2006/main">
  <p:tag name="NUM" val="11"/>
</p:tagLst>
</file>

<file path=ppt/tags/tag114.xml><?xml version="1.0" encoding="utf-8"?>
<p:tagLst xmlns:a="http://schemas.openxmlformats.org/drawingml/2006/main" xmlns:r="http://schemas.openxmlformats.org/officeDocument/2006/relationships" xmlns:p="http://schemas.openxmlformats.org/presentationml/2006/main">
  <p:tag name="NUM" val="12"/>
</p:tagLst>
</file>

<file path=ppt/tags/tag115.xml><?xml version="1.0" encoding="utf-8"?>
<p:tagLst xmlns:a="http://schemas.openxmlformats.org/drawingml/2006/main" xmlns:r="http://schemas.openxmlformats.org/officeDocument/2006/relationships" xmlns:p="http://schemas.openxmlformats.org/presentationml/2006/main">
  <p:tag name="NUM" val="13"/>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20.xml><?xml version="1.0" encoding="utf-8"?>
<p:tagLst xmlns:a="http://schemas.openxmlformats.org/drawingml/2006/main" xmlns:r="http://schemas.openxmlformats.org/officeDocument/2006/relationships" xmlns:p="http://schemas.openxmlformats.org/presentationml/2006/main">
  <p:tag name="NUM" val="5"/>
</p:tagLst>
</file>

<file path=ppt/tags/tag121.xml><?xml version="1.0" encoding="utf-8"?>
<p:tagLst xmlns:a="http://schemas.openxmlformats.org/drawingml/2006/main" xmlns:r="http://schemas.openxmlformats.org/officeDocument/2006/relationships" xmlns:p="http://schemas.openxmlformats.org/presentationml/2006/main">
  <p:tag name="NUM" val="6"/>
</p:tagLst>
</file>

<file path=ppt/tags/tag122.xml><?xml version="1.0" encoding="utf-8"?>
<p:tagLst xmlns:a="http://schemas.openxmlformats.org/drawingml/2006/main" xmlns:r="http://schemas.openxmlformats.org/officeDocument/2006/relationships" xmlns:p="http://schemas.openxmlformats.org/presentationml/2006/main">
  <p:tag name="NUM" val="7"/>
</p:tagLst>
</file>

<file path=ppt/tags/tag123.xml><?xml version="1.0" encoding="utf-8"?>
<p:tagLst xmlns:a="http://schemas.openxmlformats.org/drawingml/2006/main" xmlns:r="http://schemas.openxmlformats.org/officeDocument/2006/relationships" xmlns:p="http://schemas.openxmlformats.org/presentationml/2006/main">
  <p:tag name="NUM" val="8"/>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3"/>
</p:tagLst>
</file>

<file path=ppt/tags/tag127.xml><?xml version="1.0" encoding="utf-8"?>
<p:tagLst xmlns:a="http://schemas.openxmlformats.org/drawingml/2006/main" xmlns:r="http://schemas.openxmlformats.org/officeDocument/2006/relationships" xmlns:p="http://schemas.openxmlformats.org/presentationml/2006/main">
  <p:tag name="NUM" val="4"/>
</p:tagLst>
</file>

<file path=ppt/tags/tag128.xml><?xml version="1.0" encoding="utf-8"?>
<p:tagLst xmlns:a="http://schemas.openxmlformats.org/drawingml/2006/main" xmlns:r="http://schemas.openxmlformats.org/officeDocument/2006/relationships" xmlns:p="http://schemas.openxmlformats.org/presentationml/2006/main">
  <p:tag name="NUM" val="5"/>
</p:tagLst>
</file>

<file path=ppt/tags/tag129.xml><?xml version="1.0" encoding="utf-8"?>
<p:tagLst xmlns:a="http://schemas.openxmlformats.org/drawingml/2006/main" xmlns:r="http://schemas.openxmlformats.org/officeDocument/2006/relationships" xmlns:p="http://schemas.openxmlformats.org/presentationml/2006/main">
  <p:tag name="NUM" val="6"/>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7"/>
</p:tagLst>
</file>

<file path=ppt/tags/tag131.xml><?xml version="1.0" encoding="utf-8"?>
<p:tagLst xmlns:a="http://schemas.openxmlformats.org/drawingml/2006/main" xmlns:r="http://schemas.openxmlformats.org/officeDocument/2006/relationships" xmlns:p="http://schemas.openxmlformats.org/presentationml/2006/main">
  <p:tag name="NUM" val="8"/>
</p:tagLst>
</file>

<file path=ppt/tags/tag132.xml><?xml version="1.0" encoding="utf-8"?>
<p:tagLst xmlns:a="http://schemas.openxmlformats.org/drawingml/2006/main" xmlns:r="http://schemas.openxmlformats.org/officeDocument/2006/relationships" xmlns:p="http://schemas.openxmlformats.org/presentationml/2006/main">
  <p:tag name="NUM" val="9"/>
</p:tagLst>
</file>

<file path=ppt/tags/tag133.xml><?xml version="1.0" encoding="utf-8"?>
<p:tagLst xmlns:a="http://schemas.openxmlformats.org/drawingml/2006/main" xmlns:r="http://schemas.openxmlformats.org/officeDocument/2006/relationships" xmlns:p="http://schemas.openxmlformats.org/presentationml/2006/main">
  <p:tag name="NUM" val="10"/>
</p:tagLst>
</file>

<file path=ppt/tags/tag134.xml><?xml version="1.0" encoding="utf-8"?>
<p:tagLst xmlns:a="http://schemas.openxmlformats.org/drawingml/2006/main" xmlns:r="http://schemas.openxmlformats.org/officeDocument/2006/relationships" xmlns:p="http://schemas.openxmlformats.org/presentationml/2006/main">
  <p:tag name="NUM" val="11"/>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37.xml><?xml version="1.0" encoding="utf-8"?>
<p:tagLst xmlns:a="http://schemas.openxmlformats.org/drawingml/2006/main" xmlns:r="http://schemas.openxmlformats.org/officeDocument/2006/relationships" xmlns:p="http://schemas.openxmlformats.org/presentationml/2006/main">
  <p:tag name="NUM" val="3"/>
</p:tagLst>
</file>

<file path=ppt/tags/tag138.xml><?xml version="1.0" encoding="utf-8"?>
<p:tagLst xmlns:a="http://schemas.openxmlformats.org/drawingml/2006/main" xmlns:r="http://schemas.openxmlformats.org/officeDocument/2006/relationships" xmlns:p="http://schemas.openxmlformats.org/presentationml/2006/main">
  <p:tag name="NUM" val="4"/>
</p:tagLst>
</file>

<file path=ppt/tags/tag139.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40.xml><?xml version="1.0" encoding="utf-8"?>
<p:tagLst xmlns:a="http://schemas.openxmlformats.org/drawingml/2006/main" xmlns:r="http://schemas.openxmlformats.org/officeDocument/2006/relationships" xmlns:p="http://schemas.openxmlformats.org/presentationml/2006/main">
  <p:tag name="NUM" val="6"/>
</p:tagLst>
</file>

<file path=ppt/tags/tag141.xml><?xml version="1.0" encoding="utf-8"?>
<p:tagLst xmlns:a="http://schemas.openxmlformats.org/drawingml/2006/main" xmlns:r="http://schemas.openxmlformats.org/officeDocument/2006/relationships" xmlns:p="http://schemas.openxmlformats.org/presentationml/2006/main">
  <p:tag name="NUM" val="7"/>
</p:tagLst>
</file>

<file path=ppt/tags/tag142.xml><?xml version="1.0" encoding="utf-8"?>
<p:tagLst xmlns:a="http://schemas.openxmlformats.org/drawingml/2006/main" xmlns:r="http://schemas.openxmlformats.org/officeDocument/2006/relationships" xmlns:p="http://schemas.openxmlformats.org/presentationml/2006/main">
  <p:tag name="NUM" val="8"/>
</p:tagLst>
</file>

<file path=ppt/tags/tag143.xml><?xml version="1.0" encoding="utf-8"?>
<p:tagLst xmlns:a="http://schemas.openxmlformats.org/drawingml/2006/main" xmlns:r="http://schemas.openxmlformats.org/officeDocument/2006/relationships" xmlns:p="http://schemas.openxmlformats.org/presentationml/2006/main">
  <p:tag name="NUM" val="10"/>
</p:tagLst>
</file>

<file path=ppt/tags/tag144.xml><?xml version="1.0" encoding="utf-8"?>
<p:tagLst xmlns:a="http://schemas.openxmlformats.org/drawingml/2006/main" xmlns:r="http://schemas.openxmlformats.org/officeDocument/2006/relationships" xmlns:p="http://schemas.openxmlformats.org/presentationml/2006/main">
  <p:tag name="NUM" val="11"/>
</p:tagLst>
</file>

<file path=ppt/tags/tag145.xml><?xml version="1.0" encoding="utf-8"?>
<p:tagLst xmlns:a="http://schemas.openxmlformats.org/drawingml/2006/main" xmlns:r="http://schemas.openxmlformats.org/officeDocument/2006/relationships" xmlns:p="http://schemas.openxmlformats.org/presentationml/2006/main">
  <p:tag name="NUM" val="12"/>
</p:tagLst>
</file>

<file path=ppt/tags/tag146.xml><?xml version="1.0" encoding="utf-8"?>
<p:tagLst xmlns:a="http://schemas.openxmlformats.org/drawingml/2006/main" xmlns:r="http://schemas.openxmlformats.org/officeDocument/2006/relationships" xmlns:p="http://schemas.openxmlformats.org/presentationml/2006/main">
  <p:tag name="NUM" val="13"/>
</p:tagLst>
</file>

<file path=ppt/tags/tag147.xml><?xml version="1.0" encoding="utf-8"?>
<p:tagLst xmlns:a="http://schemas.openxmlformats.org/drawingml/2006/main" xmlns:r="http://schemas.openxmlformats.org/officeDocument/2006/relationships" xmlns:p="http://schemas.openxmlformats.org/presentationml/2006/main">
  <p:tag name="NUM" val="14"/>
</p:tagLst>
</file>

<file path=ppt/tags/tag148.xml><?xml version="1.0" encoding="utf-8"?>
<p:tagLst xmlns:a="http://schemas.openxmlformats.org/drawingml/2006/main" xmlns:r="http://schemas.openxmlformats.org/officeDocument/2006/relationships" xmlns:p="http://schemas.openxmlformats.org/presentationml/2006/main">
  <p:tag name="NUM" val="15"/>
</p:tagLst>
</file>

<file path=ppt/tags/tag149.xml><?xml version="1.0" encoding="utf-8"?>
<p:tagLst xmlns:a="http://schemas.openxmlformats.org/drawingml/2006/main" xmlns:r="http://schemas.openxmlformats.org/officeDocument/2006/relationships" xmlns:p="http://schemas.openxmlformats.org/presentationml/2006/main">
  <p:tag name="NUM" val="17"/>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50.xml><?xml version="1.0" encoding="utf-8"?>
<p:tagLst xmlns:a="http://schemas.openxmlformats.org/drawingml/2006/main" xmlns:r="http://schemas.openxmlformats.org/officeDocument/2006/relationships" xmlns:p="http://schemas.openxmlformats.org/presentationml/2006/main">
  <p:tag name="NUM" val="18"/>
</p:tagLst>
</file>

<file path=ppt/tags/tag151.xml><?xml version="1.0" encoding="utf-8"?>
<p:tagLst xmlns:a="http://schemas.openxmlformats.org/drawingml/2006/main" xmlns:r="http://schemas.openxmlformats.org/officeDocument/2006/relationships" xmlns:p="http://schemas.openxmlformats.org/presentationml/2006/main">
  <p:tag name="NUM" val="19"/>
</p:tagLst>
</file>

<file path=ppt/tags/tag152.xml><?xml version="1.0" encoding="utf-8"?>
<p:tagLst xmlns:a="http://schemas.openxmlformats.org/drawingml/2006/main" xmlns:r="http://schemas.openxmlformats.org/officeDocument/2006/relationships" xmlns:p="http://schemas.openxmlformats.org/presentationml/2006/main">
  <p:tag name="NUM" val="20"/>
</p:tagLst>
</file>

<file path=ppt/tags/tag153.xml><?xml version="1.0" encoding="utf-8"?>
<p:tagLst xmlns:a="http://schemas.openxmlformats.org/drawingml/2006/main" xmlns:r="http://schemas.openxmlformats.org/officeDocument/2006/relationships" xmlns:p="http://schemas.openxmlformats.org/presentationml/2006/main">
  <p:tag name="NUM" val="21"/>
</p:tagLst>
</file>

<file path=ppt/tags/tag154.xml><?xml version="1.0" encoding="utf-8"?>
<p:tagLst xmlns:a="http://schemas.openxmlformats.org/drawingml/2006/main" xmlns:r="http://schemas.openxmlformats.org/officeDocument/2006/relationships" xmlns:p="http://schemas.openxmlformats.org/presentationml/2006/main">
  <p:tag name="NUM" val="22"/>
</p:tagLst>
</file>

<file path=ppt/tags/tag155.xml><?xml version="1.0" encoding="utf-8"?>
<p:tagLst xmlns:a="http://schemas.openxmlformats.org/drawingml/2006/main" xmlns:r="http://schemas.openxmlformats.org/officeDocument/2006/relationships" xmlns:p="http://schemas.openxmlformats.org/presentationml/2006/main">
  <p:tag name="NUM" val="23"/>
</p:tagLst>
</file>

<file path=ppt/tags/tag156.xml><?xml version="1.0" encoding="utf-8"?>
<p:tagLst xmlns:a="http://schemas.openxmlformats.org/drawingml/2006/main" xmlns:r="http://schemas.openxmlformats.org/officeDocument/2006/relationships" xmlns:p="http://schemas.openxmlformats.org/presentationml/2006/main">
  <p:tag name="NUM" val="24"/>
</p:tagLst>
</file>

<file path=ppt/tags/tag157.xml><?xml version="1.0" encoding="utf-8"?>
<p:tagLst xmlns:a="http://schemas.openxmlformats.org/drawingml/2006/main" xmlns:r="http://schemas.openxmlformats.org/officeDocument/2006/relationships" xmlns:p="http://schemas.openxmlformats.org/presentationml/2006/main">
  <p:tag name="NUM" val="25"/>
</p:tagLst>
</file>

<file path=ppt/tags/tag158.xml><?xml version="1.0" encoding="utf-8"?>
<p:tagLst xmlns:a="http://schemas.openxmlformats.org/drawingml/2006/main" xmlns:r="http://schemas.openxmlformats.org/officeDocument/2006/relationships" xmlns:p="http://schemas.openxmlformats.org/presentationml/2006/main">
  <p:tag name="NUM" val="1"/>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60.xml><?xml version="1.0" encoding="utf-8"?>
<p:tagLst xmlns:a="http://schemas.openxmlformats.org/drawingml/2006/main" xmlns:r="http://schemas.openxmlformats.org/officeDocument/2006/relationships" xmlns:p="http://schemas.openxmlformats.org/presentationml/2006/main">
  <p:tag name="NUM" val="3"/>
</p:tagLst>
</file>

<file path=ppt/tags/tag161.xml><?xml version="1.0" encoding="utf-8"?>
<p:tagLst xmlns:a="http://schemas.openxmlformats.org/drawingml/2006/main" xmlns:r="http://schemas.openxmlformats.org/officeDocument/2006/relationships" xmlns:p="http://schemas.openxmlformats.org/presentationml/2006/main">
  <p:tag name="NUM" val="4"/>
</p:tagLst>
</file>

<file path=ppt/tags/tag162.xml><?xml version="1.0" encoding="utf-8"?>
<p:tagLst xmlns:a="http://schemas.openxmlformats.org/drawingml/2006/main" xmlns:r="http://schemas.openxmlformats.org/officeDocument/2006/relationships" xmlns:p="http://schemas.openxmlformats.org/presentationml/2006/main">
  <p:tag name="NUM" val="5"/>
</p:tagLst>
</file>

<file path=ppt/tags/tag163.xml><?xml version="1.0" encoding="utf-8"?>
<p:tagLst xmlns:a="http://schemas.openxmlformats.org/drawingml/2006/main" xmlns:r="http://schemas.openxmlformats.org/officeDocument/2006/relationships" xmlns:p="http://schemas.openxmlformats.org/presentationml/2006/main">
  <p:tag name="NUM" val="6"/>
</p:tagLst>
</file>

<file path=ppt/tags/tag164.xml><?xml version="1.0" encoding="utf-8"?>
<p:tagLst xmlns:a="http://schemas.openxmlformats.org/drawingml/2006/main" xmlns:r="http://schemas.openxmlformats.org/officeDocument/2006/relationships" xmlns:p="http://schemas.openxmlformats.org/presentationml/2006/main">
  <p:tag name="NUM" val="7"/>
</p:tagLst>
</file>

<file path=ppt/tags/tag165.xml><?xml version="1.0" encoding="utf-8"?>
<p:tagLst xmlns:a="http://schemas.openxmlformats.org/drawingml/2006/main" xmlns:r="http://schemas.openxmlformats.org/officeDocument/2006/relationships" xmlns:p="http://schemas.openxmlformats.org/presentationml/2006/main">
  <p:tag name="NUM" val="8"/>
</p:tagLst>
</file>

<file path=ppt/tags/tag166.xml><?xml version="1.0" encoding="utf-8"?>
<p:tagLst xmlns:a="http://schemas.openxmlformats.org/drawingml/2006/main" xmlns:r="http://schemas.openxmlformats.org/officeDocument/2006/relationships" xmlns:p="http://schemas.openxmlformats.org/presentationml/2006/main">
  <p:tag name="NUM" val="9"/>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69.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70.xml><?xml version="1.0" encoding="utf-8"?>
<p:tagLst xmlns:a="http://schemas.openxmlformats.org/drawingml/2006/main" xmlns:r="http://schemas.openxmlformats.org/officeDocument/2006/relationships" xmlns:p="http://schemas.openxmlformats.org/presentationml/2006/main">
  <p:tag name="NUM" val="4"/>
</p:tagLst>
</file>

<file path=ppt/tags/tag171.xml><?xml version="1.0" encoding="utf-8"?>
<p:tagLst xmlns:a="http://schemas.openxmlformats.org/drawingml/2006/main" xmlns:r="http://schemas.openxmlformats.org/officeDocument/2006/relationships" xmlns:p="http://schemas.openxmlformats.org/presentationml/2006/main">
  <p:tag name="NUM" val="5"/>
</p:tagLst>
</file>

<file path=ppt/tags/tag172.xml><?xml version="1.0" encoding="utf-8"?>
<p:tagLst xmlns:a="http://schemas.openxmlformats.org/drawingml/2006/main" xmlns:r="http://schemas.openxmlformats.org/officeDocument/2006/relationships" xmlns:p="http://schemas.openxmlformats.org/presentationml/2006/main">
  <p:tag name="NUM" val="6"/>
</p:tagLst>
</file>

<file path=ppt/tags/tag173.xml><?xml version="1.0" encoding="utf-8"?>
<p:tagLst xmlns:a="http://schemas.openxmlformats.org/drawingml/2006/main" xmlns:r="http://schemas.openxmlformats.org/officeDocument/2006/relationships" xmlns:p="http://schemas.openxmlformats.org/presentationml/2006/main">
  <p:tag name="NUM" val="7"/>
</p:tagLst>
</file>

<file path=ppt/tags/tag174.xml><?xml version="1.0" encoding="utf-8"?>
<p:tagLst xmlns:a="http://schemas.openxmlformats.org/drawingml/2006/main" xmlns:r="http://schemas.openxmlformats.org/officeDocument/2006/relationships" xmlns:p="http://schemas.openxmlformats.org/presentationml/2006/main">
  <p:tag name="NUM" val="8"/>
</p:tagLst>
</file>

<file path=ppt/tags/tag175.xml><?xml version="1.0" encoding="utf-8"?>
<p:tagLst xmlns:a="http://schemas.openxmlformats.org/drawingml/2006/main" xmlns:r="http://schemas.openxmlformats.org/officeDocument/2006/relationships" xmlns:p="http://schemas.openxmlformats.org/presentationml/2006/main">
  <p:tag name="NUM" val="9"/>
</p:tagLst>
</file>

<file path=ppt/tags/tag176.xml><?xml version="1.0" encoding="utf-8"?>
<p:tagLst xmlns:a="http://schemas.openxmlformats.org/drawingml/2006/main" xmlns:r="http://schemas.openxmlformats.org/officeDocument/2006/relationships" xmlns:p="http://schemas.openxmlformats.org/presentationml/2006/main">
  <p:tag name="NUM" val="10"/>
</p:tagLst>
</file>

<file path=ppt/tags/tag177.xml><?xml version="1.0" encoding="utf-8"?>
<p:tagLst xmlns:a="http://schemas.openxmlformats.org/drawingml/2006/main" xmlns:r="http://schemas.openxmlformats.org/officeDocument/2006/relationships" xmlns:p="http://schemas.openxmlformats.org/presentationml/2006/main">
  <p:tag name="NUM" val="11"/>
</p:tagLst>
</file>

<file path=ppt/tags/tag178.xml><?xml version="1.0" encoding="utf-8"?>
<p:tagLst xmlns:a="http://schemas.openxmlformats.org/drawingml/2006/main" xmlns:r="http://schemas.openxmlformats.org/officeDocument/2006/relationships" xmlns:p="http://schemas.openxmlformats.org/presentationml/2006/main">
  <p:tag name="NUM" val="12"/>
</p:tagLst>
</file>

<file path=ppt/tags/tag179.xml><?xml version="1.0" encoding="utf-8"?>
<p:tagLst xmlns:a="http://schemas.openxmlformats.org/drawingml/2006/main" xmlns:r="http://schemas.openxmlformats.org/officeDocument/2006/relationships" xmlns:p="http://schemas.openxmlformats.org/presentationml/2006/main">
  <p:tag name="NUM" val="13"/>
</p:tagLst>
</file>

<file path=ppt/tags/tag18.xml><?xml version="1.0" encoding="utf-8"?>
<p:tagLst xmlns:a="http://schemas.openxmlformats.org/drawingml/2006/main" xmlns:r="http://schemas.openxmlformats.org/officeDocument/2006/relationships" xmlns:p="http://schemas.openxmlformats.org/presentationml/2006/main">
  <p:tag name="NUM" val="6"/>
</p:tagLst>
</file>

<file path=ppt/tags/tag180.xml><?xml version="1.0" encoding="utf-8"?>
<p:tagLst xmlns:a="http://schemas.openxmlformats.org/drawingml/2006/main" xmlns:r="http://schemas.openxmlformats.org/officeDocument/2006/relationships" xmlns:p="http://schemas.openxmlformats.org/presentationml/2006/main">
  <p:tag name="NUM" val="14"/>
</p:tagLst>
</file>

<file path=ppt/tags/tag181.xml><?xml version="1.0" encoding="utf-8"?>
<p:tagLst xmlns:a="http://schemas.openxmlformats.org/drawingml/2006/main" xmlns:r="http://schemas.openxmlformats.org/officeDocument/2006/relationships" xmlns:p="http://schemas.openxmlformats.org/presentationml/2006/main">
  <p:tag name="NUM" val="15"/>
</p:tagLst>
</file>

<file path=ppt/tags/tag182.xml><?xml version="1.0" encoding="utf-8"?>
<p:tagLst xmlns:a="http://schemas.openxmlformats.org/drawingml/2006/main" xmlns:r="http://schemas.openxmlformats.org/officeDocument/2006/relationships" xmlns:p="http://schemas.openxmlformats.org/presentationml/2006/main">
  <p:tag name="NUM" val="1"/>
</p:tagLst>
</file>

<file path=ppt/tags/tag183.xml><?xml version="1.0" encoding="utf-8"?>
<p:tagLst xmlns:a="http://schemas.openxmlformats.org/drawingml/2006/main" xmlns:r="http://schemas.openxmlformats.org/officeDocument/2006/relationships" xmlns:p="http://schemas.openxmlformats.org/presentationml/2006/main">
  <p:tag name="NUM" val="2"/>
</p:tagLst>
</file>

<file path=ppt/tags/tag184.xml><?xml version="1.0" encoding="utf-8"?>
<p:tagLst xmlns:a="http://schemas.openxmlformats.org/drawingml/2006/main" xmlns:r="http://schemas.openxmlformats.org/officeDocument/2006/relationships" xmlns:p="http://schemas.openxmlformats.org/presentationml/2006/main">
  <p:tag name="NUM" val="3"/>
</p:tagLst>
</file>

<file path=ppt/tags/tag185.xml><?xml version="1.0" encoding="utf-8"?>
<p:tagLst xmlns:a="http://schemas.openxmlformats.org/drawingml/2006/main" xmlns:r="http://schemas.openxmlformats.org/officeDocument/2006/relationships" xmlns:p="http://schemas.openxmlformats.org/presentationml/2006/main">
  <p:tag name="NUM" val="4"/>
</p:tagLst>
</file>

<file path=ppt/tags/tag186.xml><?xml version="1.0" encoding="utf-8"?>
<p:tagLst xmlns:a="http://schemas.openxmlformats.org/drawingml/2006/main" xmlns:r="http://schemas.openxmlformats.org/officeDocument/2006/relationships" xmlns:p="http://schemas.openxmlformats.org/presentationml/2006/main">
  <p:tag name="NUM" val="5"/>
</p:tagLst>
</file>

<file path=ppt/tags/tag187.xml><?xml version="1.0" encoding="utf-8"?>
<p:tagLst xmlns:a="http://schemas.openxmlformats.org/drawingml/2006/main" xmlns:r="http://schemas.openxmlformats.org/officeDocument/2006/relationships" xmlns:p="http://schemas.openxmlformats.org/presentationml/2006/main">
  <p:tag name="NUM" val="6"/>
</p:tagLst>
</file>

<file path=ppt/tags/tag188.xml><?xml version="1.0" encoding="utf-8"?>
<p:tagLst xmlns:a="http://schemas.openxmlformats.org/drawingml/2006/main" xmlns:r="http://schemas.openxmlformats.org/officeDocument/2006/relationships" xmlns:p="http://schemas.openxmlformats.org/presentationml/2006/main">
  <p:tag name="NUM" val="7"/>
</p:tagLst>
</file>

<file path=ppt/tags/tag189.xml><?xml version="1.0" encoding="utf-8"?>
<p:tagLst xmlns:a="http://schemas.openxmlformats.org/drawingml/2006/main" xmlns:r="http://schemas.openxmlformats.org/officeDocument/2006/relationships" xmlns:p="http://schemas.openxmlformats.org/presentationml/2006/main">
  <p:tag name="NUM" val="8"/>
</p:tagLst>
</file>

<file path=ppt/tags/tag19.xml><?xml version="1.0" encoding="utf-8"?>
<p:tagLst xmlns:a="http://schemas.openxmlformats.org/drawingml/2006/main" xmlns:r="http://schemas.openxmlformats.org/officeDocument/2006/relationships" xmlns:p="http://schemas.openxmlformats.org/presentationml/2006/main">
  <p:tag name="NUM" val="7"/>
</p:tagLst>
</file>

<file path=ppt/tags/tag190.xml><?xml version="1.0" encoding="utf-8"?>
<p:tagLst xmlns:a="http://schemas.openxmlformats.org/drawingml/2006/main" xmlns:r="http://schemas.openxmlformats.org/officeDocument/2006/relationships" xmlns:p="http://schemas.openxmlformats.org/presentationml/2006/main">
  <p:tag name="NUM" val="9"/>
</p:tagLst>
</file>

<file path=ppt/tags/tag191.xml><?xml version="1.0" encoding="utf-8"?>
<p:tagLst xmlns:a="http://schemas.openxmlformats.org/drawingml/2006/main" xmlns:r="http://schemas.openxmlformats.org/officeDocument/2006/relationships" xmlns:p="http://schemas.openxmlformats.org/presentationml/2006/main">
  <p:tag name="NUM" val="10"/>
</p:tagLst>
</file>

<file path=ppt/tags/tag192.xml><?xml version="1.0" encoding="utf-8"?>
<p:tagLst xmlns:a="http://schemas.openxmlformats.org/drawingml/2006/main" xmlns:r="http://schemas.openxmlformats.org/officeDocument/2006/relationships" xmlns:p="http://schemas.openxmlformats.org/presentationml/2006/main">
  <p:tag name="NUM" val="11"/>
</p:tagLst>
</file>

<file path=ppt/tags/tag193.xml><?xml version="1.0" encoding="utf-8"?>
<p:tagLst xmlns:a="http://schemas.openxmlformats.org/drawingml/2006/main" xmlns:r="http://schemas.openxmlformats.org/officeDocument/2006/relationships" xmlns:p="http://schemas.openxmlformats.org/presentationml/2006/main">
  <p:tag name="NUM" val="12"/>
</p:tagLst>
</file>

<file path=ppt/tags/tag194.xml><?xml version="1.0" encoding="utf-8"?>
<p:tagLst xmlns:a="http://schemas.openxmlformats.org/drawingml/2006/main" xmlns:r="http://schemas.openxmlformats.org/officeDocument/2006/relationships" xmlns:p="http://schemas.openxmlformats.org/presentationml/2006/main">
  <p:tag name="NUM" val="13"/>
</p:tagLst>
</file>

<file path=ppt/tags/tag195.xml><?xml version="1.0" encoding="utf-8"?>
<p:tagLst xmlns:a="http://schemas.openxmlformats.org/drawingml/2006/main" xmlns:r="http://schemas.openxmlformats.org/officeDocument/2006/relationships" xmlns:p="http://schemas.openxmlformats.org/presentationml/2006/main">
  <p:tag name="NUM" val="14"/>
</p:tagLst>
</file>

<file path=ppt/tags/tag196.xml><?xml version="1.0" encoding="utf-8"?>
<p:tagLst xmlns:a="http://schemas.openxmlformats.org/drawingml/2006/main" xmlns:r="http://schemas.openxmlformats.org/officeDocument/2006/relationships" xmlns:p="http://schemas.openxmlformats.org/presentationml/2006/main">
  <p:tag name="NUM" val="15"/>
</p:tagLst>
</file>

<file path=ppt/tags/tag197.xml><?xml version="1.0" encoding="utf-8"?>
<p:tagLst xmlns:a="http://schemas.openxmlformats.org/drawingml/2006/main" xmlns:r="http://schemas.openxmlformats.org/officeDocument/2006/relationships" xmlns:p="http://schemas.openxmlformats.org/presentationml/2006/main">
  <p:tag name="NUM" val="16"/>
</p:tagLst>
</file>

<file path=ppt/tags/tag198.xml><?xml version="1.0" encoding="utf-8"?>
<p:tagLst xmlns:a="http://schemas.openxmlformats.org/drawingml/2006/main" xmlns:r="http://schemas.openxmlformats.org/officeDocument/2006/relationships" xmlns:p="http://schemas.openxmlformats.org/presentationml/2006/main">
  <p:tag name="NUM" val="17"/>
</p:tagLst>
</file>

<file path=ppt/tags/tag199.xml><?xml version="1.0" encoding="utf-8"?>
<p:tagLst xmlns:a="http://schemas.openxmlformats.org/drawingml/2006/main" xmlns:r="http://schemas.openxmlformats.org/officeDocument/2006/relationships" xmlns:p="http://schemas.openxmlformats.org/presentationml/2006/main">
  <p:tag name="NUM" val="15"/>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00.xml><?xml version="1.0" encoding="utf-8"?>
<p:tagLst xmlns:a="http://schemas.openxmlformats.org/drawingml/2006/main" xmlns:r="http://schemas.openxmlformats.org/officeDocument/2006/relationships" xmlns:p="http://schemas.openxmlformats.org/presentationml/2006/main">
  <p:tag name="NUM" val="1"/>
</p:tagLst>
</file>

<file path=ppt/tags/tag201.xml><?xml version="1.0" encoding="utf-8"?>
<p:tagLst xmlns:a="http://schemas.openxmlformats.org/drawingml/2006/main" xmlns:r="http://schemas.openxmlformats.org/officeDocument/2006/relationships" xmlns:p="http://schemas.openxmlformats.org/presentationml/2006/main">
  <p:tag name="NUM" val="2"/>
</p:tagLst>
</file>

<file path=ppt/tags/tag202.xml><?xml version="1.0" encoding="utf-8"?>
<p:tagLst xmlns:a="http://schemas.openxmlformats.org/drawingml/2006/main" xmlns:r="http://schemas.openxmlformats.org/officeDocument/2006/relationships" xmlns:p="http://schemas.openxmlformats.org/presentationml/2006/main">
  <p:tag name="NUM" val="3"/>
</p:tagLst>
</file>

<file path=ppt/tags/tag203.xml><?xml version="1.0" encoding="utf-8"?>
<p:tagLst xmlns:a="http://schemas.openxmlformats.org/drawingml/2006/main" xmlns:r="http://schemas.openxmlformats.org/officeDocument/2006/relationships" xmlns:p="http://schemas.openxmlformats.org/presentationml/2006/main">
  <p:tag name="NUM" val="4"/>
</p:tagLst>
</file>

<file path=ppt/tags/tag204.xml><?xml version="1.0" encoding="utf-8"?>
<p:tagLst xmlns:a="http://schemas.openxmlformats.org/drawingml/2006/main" xmlns:r="http://schemas.openxmlformats.org/officeDocument/2006/relationships" xmlns:p="http://schemas.openxmlformats.org/presentationml/2006/main">
  <p:tag name="NUM" val="5"/>
</p:tagLst>
</file>

<file path=ppt/tags/tag205.xml><?xml version="1.0" encoding="utf-8"?>
<p:tagLst xmlns:a="http://schemas.openxmlformats.org/drawingml/2006/main" xmlns:r="http://schemas.openxmlformats.org/officeDocument/2006/relationships" xmlns:p="http://schemas.openxmlformats.org/presentationml/2006/main">
  <p:tag name="NUM" val="6"/>
</p:tagLst>
</file>

<file path=ppt/tags/tag206.xml><?xml version="1.0" encoding="utf-8"?>
<p:tagLst xmlns:a="http://schemas.openxmlformats.org/drawingml/2006/main" xmlns:r="http://schemas.openxmlformats.org/officeDocument/2006/relationships" xmlns:p="http://schemas.openxmlformats.org/presentationml/2006/main">
  <p:tag name="NUM" val="7"/>
</p:tagLst>
</file>

<file path=ppt/tags/tag207.xml><?xml version="1.0" encoding="utf-8"?>
<p:tagLst xmlns:a="http://schemas.openxmlformats.org/drawingml/2006/main" xmlns:r="http://schemas.openxmlformats.org/officeDocument/2006/relationships" xmlns:p="http://schemas.openxmlformats.org/presentationml/2006/main">
  <p:tag name="NUM" val="8"/>
</p:tagLst>
</file>

<file path=ppt/tags/tag208.xml><?xml version="1.0" encoding="utf-8"?>
<p:tagLst xmlns:a="http://schemas.openxmlformats.org/drawingml/2006/main" xmlns:r="http://schemas.openxmlformats.org/officeDocument/2006/relationships" xmlns:p="http://schemas.openxmlformats.org/presentationml/2006/main">
  <p:tag name="NUM" val="9"/>
</p:tagLst>
</file>

<file path=ppt/tags/tag209.xml><?xml version="1.0" encoding="utf-8"?>
<p:tagLst xmlns:a="http://schemas.openxmlformats.org/drawingml/2006/main" xmlns:r="http://schemas.openxmlformats.org/officeDocument/2006/relationships" xmlns:p="http://schemas.openxmlformats.org/presentationml/2006/main">
  <p:tag name="NUM" val="10"/>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10.xml><?xml version="1.0" encoding="utf-8"?>
<p:tagLst xmlns:a="http://schemas.openxmlformats.org/drawingml/2006/main" xmlns:r="http://schemas.openxmlformats.org/officeDocument/2006/relationships" xmlns:p="http://schemas.openxmlformats.org/presentationml/2006/main">
  <p:tag name="NUM" val="11"/>
</p:tagLst>
</file>

<file path=ppt/tags/tag211.xml><?xml version="1.0" encoding="utf-8"?>
<p:tagLst xmlns:a="http://schemas.openxmlformats.org/drawingml/2006/main" xmlns:r="http://schemas.openxmlformats.org/officeDocument/2006/relationships" xmlns:p="http://schemas.openxmlformats.org/presentationml/2006/main">
  <p:tag name="NUM" val="3"/>
</p:tagLst>
</file>

<file path=ppt/tags/tag212.xml><?xml version="1.0" encoding="utf-8"?>
<p:tagLst xmlns:a="http://schemas.openxmlformats.org/drawingml/2006/main" xmlns:r="http://schemas.openxmlformats.org/officeDocument/2006/relationships" xmlns:p="http://schemas.openxmlformats.org/presentationml/2006/main">
  <p:tag name="NUM" val="1"/>
</p:tagLst>
</file>

<file path=ppt/tags/tag213.xml><?xml version="1.0" encoding="utf-8"?>
<p:tagLst xmlns:a="http://schemas.openxmlformats.org/drawingml/2006/main" xmlns:r="http://schemas.openxmlformats.org/officeDocument/2006/relationships" xmlns:p="http://schemas.openxmlformats.org/presentationml/2006/main">
  <p:tag name="NUM" val="2"/>
</p:tagLst>
</file>

<file path=ppt/tags/tag214.xml><?xml version="1.0" encoding="utf-8"?>
<p:tagLst xmlns:a="http://schemas.openxmlformats.org/drawingml/2006/main" xmlns:r="http://schemas.openxmlformats.org/officeDocument/2006/relationships" xmlns:p="http://schemas.openxmlformats.org/presentationml/2006/main">
  <p:tag name="NUM" val="3"/>
</p:tagLst>
</file>

<file path=ppt/tags/tag215.xml><?xml version="1.0" encoding="utf-8"?>
<p:tagLst xmlns:a="http://schemas.openxmlformats.org/drawingml/2006/main" xmlns:r="http://schemas.openxmlformats.org/officeDocument/2006/relationships" xmlns:p="http://schemas.openxmlformats.org/presentationml/2006/main">
  <p:tag name="NUM" val="4"/>
</p:tagLst>
</file>

<file path=ppt/tags/tag216.xml><?xml version="1.0" encoding="utf-8"?>
<p:tagLst xmlns:a="http://schemas.openxmlformats.org/drawingml/2006/main" xmlns:r="http://schemas.openxmlformats.org/officeDocument/2006/relationships" xmlns:p="http://schemas.openxmlformats.org/presentationml/2006/main">
  <p:tag name="NUM" val="5"/>
</p:tagLst>
</file>

<file path=ppt/tags/tag217.xml><?xml version="1.0" encoding="utf-8"?>
<p:tagLst xmlns:a="http://schemas.openxmlformats.org/drawingml/2006/main" xmlns:r="http://schemas.openxmlformats.org/officeDocument/2006/relationships" xmlns:p="http://schemas.openxmlformats.org/presentationml/2006/main">
  <p:tag name="NUM" val="6"/>
</p:tagLst>
</file>

<file path=ppt/tags/tag218.xml><?xml version="1.0" encoding="utf-8"?>
<p:tagLst xmlns:a="http://schemas.openxmlformats.org/drawingml/2006/main" xmlns:r="http://schemas.openxmlformats.org/officeDocument/2006/relationships" xmlns:p="http://schemas.openxmlformats.org/presentationml/2006/main">
  <p:tag name="NUM" val="7"/>
</p:tagLst>
</file>

<file path=ppt/tags/tag219.xml><?xml version="1.0" encoding="utf-8"?>
<p:tagLst xmlns:a="http://schemas.openxmlformats.org/drawingml/2006/main" xmlns:r="http://schemas.openxmlformats.org/officeDocument/2006/relationships" xmlns:p="http://schemas.openxmlformats.org/presentationml/2006/main">
  <p:tag name="NUM" val="8"/>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20.xml><?xml version="1.0" encoding="utf-8"?>
<p:tagLst xmlns:a="http://schemas.openxmlformats.org/drawingml/2006/main" xmlns:r="http://schemas.openxmlformats.org/officeDocument/2006/relationships" xmlns:p="http://schemas.openxmlformats.org/presentationml/2006/main">
  <p:tag name="NUM" val="9"/>
</p:tagLst>
</file>

<file path=ppt/tags/tag221.xml><?xml version="1.0" encoding="utf-8"?>
<p:tagLst xmlns:a="http://schemas.openxmlformats.org/drawingml/2006/main" xmlns:r="http://schemas.openxmlformats.org/officeDocument/2006/relationships" xmlns:p="http://schemas.openxmlformats.org/presentationml/2006/main">
  <p:tag name="NUM" val="10"/>
</p:tagLst>
</file>

<file path=ppt/tags/tag222.xml><?xml version="1.0" encoding="utf-8"?>
<p:tagLst xmlns:a="http://schemas.openxmlformats.org/drawingml/2006/main" xmlns:r="http://schemas.openxmlformats.org/officeDocument/2006/relationships" xmlns:p="http://schemas.openxmlformats.org/presentationml/2006/main">
  <p:tag name="NUM" val="11"/>
</p:tagLst>
</file>

<file path=ppt/tags/tag223.xml><?xml version="1.0" encoding="utf-8"?>
<p:tagLst xmlns:a="http://schemas.openxmlformats.org/drawingml/2006/main" xmlns:r="http://schemas.openxmlformats.org/officeDocument/2006/relationships" xmlns:p="http://schemas.openxmlformats.org/presentationml/2006/main">
  <p:tag name="NUM" val="12"/>
</p:tagLst>
</file>

<file path=ppt/tags/tag224.xml><?xml version="1.0" encoding="utf-8"?>
<p:tagLst xmlns:a="http://schemas.openxmlformats.org/drawingml/2006/main" xmlns:r="http://schemas.openxmlformats.org/officeDocument/2006/relationships" xmlns:p="http://schemas.openxmlformats.org/presentationml/2006/main">
  <p:tag name="NUM" val="12"/>
</p:tagLst>
</file>

<file path=ppt/tags/tag225.xml><?xml version="1.0" encoding="utf-8"?>
<p:tagLst xmlns:a="http://schemas.openxmlformats.org/drawingml/2006/main" xmlns:r="http://schemas.openxmlformats.org/officeDocument/2006/relationships" xmlns:p="http://schemas.openxmlformats.org/presentationml/2006/main">
  <p:tag name="NUM" val="1"/>
</p:tagLst>
</file>

<file path=ppt/tags/tag226.xml><?xml version="1.0" encoding="utf-8"?>
<p:tagLst xmlns:a="http://schemas.openxmlformats.org/drawingml/2006/main" xmlns:r="http://schemas.openxmlformats.org/officeDocument/2006/relationships" xmlns:p="http://schemas.openxmlformats.org/presentationml/2006/main">
  <p:tag name="NUM" val="2"/>
</p:tagLst>
</file>

<file path=ppt/tags/tag227.xml><?xml version="1.0" encoding="utf-8"?>
<p:tagLst xmlns:a="http://schemas.openxmlformats.org/drawingml/2006/main" xmlns:r="http://schemas.openxmlformats.org/officeDocument/2006/relationships" xmlns:p="http://schemas.openxmlformats.org/presentationml/2006/main">
  <p:tag name="NUM" val="3"/>
</p:tagLst>
</file>

<file path=ppt/tags/tag228.xml><?xml version="1.0" encoding="utf-8"?>
<p:tagLst xmlns:a="http://schemas.openxmlformats.org/drawingml/2006/main" xmlns:r="http://schemas.openxmlformats.org/officeDocument/2006/relationships" xmlns:p="http://schemas.openxmlformats.org/presentationml/2006/main">
  <p:tag name="NUM" val="4"/>
</p:tagLst>
</file>

<file path=ppt/tags/tag229.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5"/>
</p:tagLst>
</file>

<file path=ppt/tags/tag25.xml><?xml version="1.0" encoding="utf-8"?>
<p:tagLst xmlns:a="http://schemas.openxmlformats.org/drawingml/2006/main" xmlns:r="http://schemas.openxmlformats.org/officeDocument/2006/relationships" xmlns:p="http://schemas.openxmlformats.org/presentationml/2006/main">
  <p:tag name="NUM" val="6"/>
</p:tagLst>
</file>

<file path=ppt/tags/tag26.xml><?xml version="1.0" encoding="utf-8"?>
<p:tagLst xmlns:a="http://schemas.openxmlformats.org/drawingml/2006/main" xmlns:r="http://schemas.openxmlformats.org/officeDocument/2006/relationships" xmlns:p="http://schemas.openxmlformats.org/presentationml/2006/main">
  <p:tag name="NUM" val="7"/>
</p:tagLst>
</file>

<file path=ppt/tags/tag27.xml><?xml version="1.0" encoding="utf-8"?>
<p:tagLst xmlns:a="http://schemas.openxmlformats.org/drawingml/2006/main" xmlns:r="http://schemas.openxmlformats.org/officeDocument/2006/relationships" xmlns:p="http://schemas.openxmlformats.org/presentationml/2006/main">
  <p:tag name="NUM" val="8"/>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6"/>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5.xml><?xml version="1.0" encoding="utf-8"?>
<p:tagLst xmlns:a="http://schemas.openxmlformats.org/drawingml/2006/main" xmlns:r="http://schemas.openxmlformats.org/officeDocument/2006/relationships" xmlns:p="http://schemas.openxmlformats.org/presentationml/2006/main">
  <p:tag name="NUM" val="8"/>
</p:tagLst>
</file>

<file path=ppt/tags/tag36.xml><?xml version="1.0" encoding="utf-8"?>
<p:tagLst xmlns:a="http://schemas.openxmlformats.org/drawingml/2006/main" xmlns:r="http://schemas.openxmlformats.org/officeDocument/2006/relationships" xmlns:p="http://schemas.openxmlformats.org/presentationml/2006/main">
  <p:tag name="NUM" val="9"/>
</p:tagLst>
</file>

<file path=ppt/tags/tag37.xml><?xml version="1.0" encoding="utf-8"?>
<p:tagLst xmlns:a="http://schemas.openxmlformats.org/drawingml/2006/main" xmlns:r="http://schemas.openxmlformats.org/officeDocument/2006/relationships" xmlns:p="http://schemas.openxmlformats.org/presentationml/2006/main">
  <p:tag name="NUM" val="10"/>
</p:tagLst>
</file>

<file path=ppt/tags/tag38.xml><?xml version="1.0" encoding="utf-8"?>
<p:tagLst xmlns:a="http://schemas.openxmlformats.org/drawingml/2006/main" xmlns:r="http://schemas.openxmlformats.org/officeDocument/2006/relationships" xmlns:p="http://schemas.openxmlformats.org/presentationml/2006/main">
  <p:tag name="NUM" val="11"/>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6"/>
</p:tagLst>
</file>

<file path=ppt/tags/tag45.xml><?xml version="1.0" encoding="utf-8"?>
<p:tagLst xmlns:a="http://schemas.openxmlformats.org/drawingml/2006/main" xmlns:r="http://schemas.openxmlformats.org/officeDocument/2006/relationships" xmlns:p="http://schemas.openxmlformats.org/presentationml/2006/main">
  <p:tag name="NUM" val="7"/>
</p:tagLst>
</file>

<file path=ppt/tags/tag46.xml><?xml version="1.0" encoding="utf-8"?>
<p:tagLst xmlns:a="http://schemas.openxmlformats.org/drawingml/2006/main" xmlns:r="http://schemas.openxmlformats.org/officeDocument/2006/relationships" xmlns:p="http://schemas.openxmlformats.org/presentationml/2006/main">
  <p:tag name="NUM" val="8"/>
</p:tagLst>
</file>

<file path=ppt/tags/tag47.xml><?xml version="1.0" encoding="utf-8"?>
<p:tagLst xmlns:a="http://schemas.openxmlformats.org/drawingml/2006/main" xmlns:r="http://schemas.openxmlformats.org/officeDocument/2006/relationships" xmlns:p="http://schemas.openxmlformats.org/presentationml/2006/main">
  <p:tag name="NUM" val="9"/>
</p:tagLst>
</file>

<file path=ppt/tags/tag48.xml><?xml version="1.0" encoding="utf-8"?>
<p:tagLst xmlns:a="http://schemas.openxmlformats.org/drawingml/2006/main" xmlns:r="http://schemas.openxmlformats.org/officeDocument/2006/relationships" xmlns:p="http://schemas.openxmlformats.org/presentationml/2006/main">
  <p:tag name="NUM" val="10"/>
</p:tagLst>
</file>

<file path=ppt/tags/tag49.xml><?xml version="1.0" encoding="utf-8"?>
<p:tagLst xmlns:a="http://schemas.openxmlformats.org/drawingml/2006/main" xmlns:r="http://schemas.openxmlformats.org/officeDocument/2006/relationships" xmlns:p="http://schemas.openxmlformats.org/presentationml/2006/main">
  <p:tag name="NUM" val="11"/>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12"/>
</p:tagLst>
</file>

<file path=ppt/tags/tag51.xml><?xml version="1.0" encoding="utf-8"?>
<p:tagLst xmlns:a="http://schemas.openxmlformats.org/drawingml/2006/main" xmlns:r="http://schemas.openxmlformats.org/officeDocument/2006/relationships" xmlns:p="http://schemas.openxmlformats.org/presentationml/2006/main">
  <p:tag name="NUM" val="13"/>
</p:tagLst>
</file>

<file path=ppt/tags/tag52.xml><?xml version="1.0" encoding="utf-8"?>
<p:tagLst xmlns:a="http://schemas.openxmlformats.org/drawingml/2006/main" xmlns:r="http://schemas.openxmlformats.org/officeDocument/2006/relationships" xmlns:p="http://schemas.openxmlformats.org/presentationml/2006/main">
  <p:tag name="NUM" val="14"/>
</p:tagLst>
</file>

<file path=ppt/tags/tag53.xml><?xml version="1.0" encoding="utf-8"?>
<p:tagLst xmlns:a="http://schemas.openxmlformats.org/drawingml/2006/main" xmlns:r="http://schemas.openxmlformats.org/officeDocument/2006/relationships" xmlns:p="http://schemas.openxmlformats.org/presentationml/2006/main">
  <p:tag name="NUM" val="15"/>
</p:tagLst>
</file>

<file path=ppt/tags/tag54.xml><?xml version="1.0" encoding="utf-8"?>
<p:tagLst xmlns:a="http://schemas.openxmlformats.org/drawingml/2006/main" xmlns:r="http://schemas.openxmlformats.org/officeDocument/2006/relationships" xmlns:p="http://schemas.openxmlformats.org/presentationml/2006/main">
  <p:tag name="NUM" val="16"/>
</p:tagLst>
</file>

<file path=ppt/tags/tag55.xml><?xml version="1.0" encoding="utf-8"?>
<p:tagLst xmlns:a="http://schemas.openxmlformats.org/drawingml/2006/main" xmlns:r="http://schemas.openxmlformats.org/officeDocument/2006/relationships" xmlns:p="http://schemas.openxmlformats.org/presentationml/2006/main">
  <p:tag name="NUM" val="17"/>
</p:tagLst>
</file>

<file path=ppt/tags/tag56.xml><?xml version="1.0" encoding="utf-8"?>
<p:tagLst xmlns:a="http://schemas.openxmlformats.org/drawingml/2006/main" xmlns:r="http://schemas.openxmlformats.org/officeDocument/2006/relationships" xmlns:p="http://schemas.openxmlformats.org/presentationml/2006/main">
  <p:tag name="NUM" val="18"/>
</p:tagLst>
</file>

<file path=ppt/tags/tag57.xml><?xml version="1.0" encoding="utf-8"?>
<p:tagLst xmlns:a="http://schemas.openxmlformats.org/drawingml/2006/main" xmlns:r="http://schemas.openxmlformats.org/officeDocument/2006/relationships" xmlns:p="http://schemas.openxmlformats.org/presentationml/2006/main">
  <p:tag name="NUM" val="19"/>
</p:tagLst>
</file>

<file path=ppt/tags/tag58.xml><?xml version="1.0" encoding="utf-8"?>
<p:tagLst xmlns:a="http://schemas.openxmlformats.org/drawingml/2006/main" xmlns:r="http://schemas.openxmlformats.org/officeDocument/2006/relationships" xmlns:p="http://schemas.openxmlformats.org/presentationml/2006/main">
  <p:tag name="NUM" val="20"/>
</p:tagLst>
</file>

<file path=ppt/tags/tag59.xml><?xml version="1.0" encoding="utf-8"?>
<p:tagLst xmlns:a="http://schemas.openxmlformats.org/drawingml/2006/main" xmlns:r="http://schemas.openxmlformats.org/officeDocument/2006/relationships" xmlns:p="http://schemas.openxmlformats.org/presentationml/2006/main">
  <p:tag name="NUM" val="21"/>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22"/>
</p:tagLst>
</file>

<file path=ppt/tags/tag61.xml><?xml version="1.0" encoding="utf-8"?>
<p:tagLst xmlns:a="http://schemas.openxmlformats.org/drawingml/2006/main" xmlns:r="http://schemas.openxmlformats.org/officeDocument/2006/relationships" xmlns:p="http://schemas.openxmlformats.org/presentationml/2006/main">
  <p:tag name="NUM" val="23"/>
</p:tagLst>
</file>

<file path=ppt/tags/tag62.xml><?xml version="1.0" encoding="utf-8"?>
<p:tagLst xmlns:a="http://schemas.openxmlformats.org/drawingml/2006/main" xmlns:r="http://schemas.openxmlformats.org/officeDocument/2006/relationships" xmlns:p="http://schemas.openxmlformats.org/presentationml/2006/main">
  <p:tag name="NUM" val="24"/>
</p:tagLst>
</file>

<file path=ppt/tags/tag63.xml><?xml version="1.0" encoding="utf-8"?>
<p:tagLst xmlns:a="http://schemas.openxmlformats.org/drawingml/2006/main" xmlns:r="http://schemas.openxmlformats.org/officeDocument/2006/relationships" xmlns:p="http://schemas.openxmlformats.org/presentationml/2006/main">
  <p:tag name="NUM" val="25"/>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7"/>
</p:tagLst>
</file>

<file path=ppt/tags/tag71.xml><?xml version="1.0" encoding="utf-8"?>
<p:tagLst xmlns:a="http://schemas.openxmlformats.org/drawingml/2006/main" xmlns:r="http://schemas.openxmlformats.org/officeDocument/2006/relationships" xmlns:p="http://schemas.openxmlformats.org/presentationml/2006/main">
  <p:tag name="NUM" val="8"/>
</p:tagLst>
</file>

<file path=ppt/tags/tag72.xml><?xml version="1.0" encoding="utf-8"?>
<p:tagLst xmlns:a="http://schemas.openxmlformats.org/drawingml/2006/main" xmlns:r="http://schemas.openxmlformats.org/officeDocument/2006/relationships" xmlns:p="http://schemas.openxmlformats.org/presentationml/2006/main">
  <p:tag name="NUM" val="9"/>
</p:tagLst>
</file>

<file path=ppt/tags/tag73.xml><?xml version="1.0" encoding="utf-8"?>
<p:tagLst xmlns:a="http://schemas.openxmlformats.org/drawingml/2006/main" xmlns:r="http://schemas.openxmlformats.org/officeDocument/2006/relationships" xmlns:p="http://schemas.openxmlformats.org/presentationml/2006/main">
  <p:tag name="NUM" val="10"/>
</p:tagLst>
</file>

<file path=ppt/tags/tag74.xml><?xml version="1.0" encoding="utf-8"?>
<p:tagLst xmlns:a="http://schemas.openxmlformats.org/drawingml/2006/main" xmlns:r="http://schemas.openxmlformats.org/officeDocument/2006/relationships" xmlns:p="http://schemas.openxmlformats.org/presentationml/2006/main">
  <p:tag name="NUM" val="11"/>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4"/>
</p:tagLst>
</file>

<file path=ppt/tags/tag79.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6"/>
</p:tagLst>
</file>

<file path=ppt/tags/tag81.xml><?xml version="1.0" encoding="utf-8"?>
<p:tagLst xmlns:a="http://schemas.openxmlformats.org/drawingml/2006/main" xmlns:r="http://schemas.openxmlformats.org/officeDocument/2006/relationships" xmlns:p="http://schemas.openxmlformats.org/presentationml/2006/main">
  <p:tag name="NUM" val="7"/>
</p:tagLst>
</file>

<file path=ppt/tags/tag82.xml><?xml version="1.0" encoding="utf-8"?>
<p:tagLst xmlns:a="http://schemas.openxmlformats.org/drawingml/2006/main" xmlns:r="http://schemas.openxmlformats.org/officeDocument/2006/relationships" xmlns:p="http://schemas.openxmlformats.org/presentationml/2006/main">
  <p:tag name="NUM" val="8"/>
</p:tagLst>
</file>

<file path=ppt/tags/tag83.xml><?xml version="1.0" encoding="utf-8"?>
<p:tagLst xmlns:a="http://schemas.openxmlformats.org/drawingml/2006/main" xmlns:r="http://schemas.openxmlformats.org/officeDocument/2006/relationships" xmlns:p="http://schemas.openxmlformats.org/presentationml/2006/main">
  <p:tag name="NUM" val="9"/>
</p:tagLst>
</file>

<file path=ppt/tags/tag84.xml><?xml version="1.0" encoding="utf-8"?>
<p:tagLst xmlns:a="http://schemas.openxmlformats.org/drawingml/2006/main" xmlns:r="http://schemas.openxmlformats.org/officeDocument/2006/relationships" xmlns:p="http://schemas.openxmlformats.org/presentationml/2006/main">
  <p:tag name="NUM" val="10"/>
</p:tagLst>
</file>

<file path=ppt/tags/tag85.xml><?xml version="1.0" encoding="utf-8"?>
<p:tagLst xmlns:a="http://schemas.openxmlformats.org/drawingml/2006/main" xmlns:r="http://schemas.openxmlformats.org/officeDocument/2006/relationships" xmlns:p="http://schemas.openxmlformats.org/presentationml/2006/main">
  <p:tag name="NUM" val="11"/>
</p:tagLst>
</file>

<file path=ppt/tags/tag86.xml><?xml version="1.0" encoding="utf-8"?>
<p:tagLst xmlns:a="http://schemas.openxmlformats.org/drawingml/2006/main" xmlns:r="http://schemas.openxmlformats.org/officeDocument/2006/relationships" xmlns:p="http://schemas.openxmlformats.org/presentationml/2006/main">
  <p:tag name="NUM" val="12"/>
</p:tagLst>
</file>

<file path=ppt/tags/tag87.xml><?xml version="1.0" encoding="utf-8"?>
<p:tagLst xmlns:a="http://schemas.openxmlformats.org/drawingml/2006/main" xmlns:r="http://schemas.openxmlformats.org/officeDocument/2006/relationships" xmlns:p="http://schemas.openxmlformats.org/presentationml/2006/main">
  <p:tag name="NUM" val="13"/>
</p:tagLst>
</file>

<file path=ppt/tags/tag88.xml><?xml version="1.0" encoding="utf-8"?>
<p:tagLst xmlns:a="http://schemas.openxmlformats.org/drawingml/2006/main" xmlns:r="http://schemas.openxmlformats.org/officeDocument/2006/relationships" xmlns:p="http://schemas.openxmlformats.org/presentationml/2006/main">
  <p:tag name="NUM" val="14"/>
</p:tagLst>
</file>

<file path=ppt/tags/tag89.xml><?xml version="1.0" encoding="utf-8"?>
<p:tagLst xmlns:a="http://schemas.openxmlformats.org/drawingml/2006/main" xmlns:r="http://schemas.openxmlformats.org/officeDocument/2006/relationships" xmlns:p="http://schemas.openxmlformats.org/presentationml/2006/main">
  <p:tag name="NUM" val="15"/>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4.xml><?xml version="1.0" encoding="utf-8"?>
<p:tagLst xmlns:a="http://schemas.openxmlformats.org/drawingml/2006/main" xmlns:r="http://schemas.openxmlformats.org/officeDocument/2006/relationships" xmlns:p="http://schemas.openxmlformats.org/presentationml/2006/main">
  <p:tag name="NUM" val="5"/>
</p:tagLst>
</file>

<file path=ppt/tags/tag95.xml><?xml version="1.0" encoding="utf-8"?>
<p:tagLst xmlns:a="http://schemas.openxmlformats.org/drawingml/2006/main" xmlns:r="http://schemas.openxmlformats.org/officeDocument/2006/relationships" xmlns:p="http://schemas.openxmlformats.org/presentationml/2006/main">
  <p:tag name="NUM" val="6"/>
</p:tagLst>
</file>

<file path=ppt/tags/tag96.xml><?xml version="1.0" encoding="utf-8"?>
<p:tagLst xmlns:a="http://schemas.openxmlformats.org/drawingml/2006/main" xmlns:r="http://schemas.openxmlformats.org/officeDocument/2006/relationships" xmlns:p="http://schemas.openxmlformats.org/presentationml/2006/main">
  <p:tag name="NUM" val="7"/>
</p:tagLst>
</file>

<file path=ppt/tags/tag97.xml><?xml version="1.0" encoding="utf-8"?>
<p:tagLst xmlns:a="http://schemas.openxmlformats.org/drawingml/2006/main" xmlns:r="http://schemas.openxmlformats.org/officeDocument/2006/relationships" xmlns:p="http://schemas.openxmlformats.org/presentationml/2006/main">
  <p:tag name="NUM" val="8"/>
</p:tagLst>
</file>

<file path=ppt/tags/tag98.xml><?xml version="1.0" encoding="utf-8"?>
<p:tagLst xmlns:a="http://schemas.openxmlformats.org/drawingml/2006/main" xmlns:r="http://schemas.openxmlformats.org/officeDocument/2006/relationships" xmlns:p="http://schemas.openxmlformats.org/presentationml/2006/main">
  <p:tag name="NUM" val="9"/>
</p:tagLst>
</file>

<file path=ppt/tags/tag99.xml><?xml version="1.0" encoding="utf-8"?>
<p:tagLst xmlns:a="http://schemas.openxmlformats.org/drawingml/2006/main" xmlns:r="http://schemas.openxmlformats.org/officeDocument/2006/relationships" xmlns:p="http://schemas.openxmlformats.org/presentationml/2006/main">
  <p:tag name="NUM" val="10"/>
</p:tagLst>
</file>

<file path=ppt/theme/theme1.xml><?xml version="1.0" encoding="utf-8"?>
<a:theme xmlns:a="http://schemas.openxmlformats.org/drawingml/2006/main" name="Ronds dans l’eau">
  <a:themeElements>
    <a:clrScheme name="Ronds dans l’eau">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Ronds dans l’eau">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onds dans l’eau">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A414A8BC197A48B3B9BF97F85ED032" ma:contentTypeVersion="18" ma:contentTypeDescription="Crée un document." ma:contentTypeScope="" ma:versionID="c0ff02200bdd289b34b824986bbde571">
  <xsd:schema xmlns:xsd="http://www.w3.org/2001/XMLSchema" xmlns:xs="http://www.w3.org/2001/XMLSchema" xmlns:p="http://schemas.microsoft.com/office/2006/metadata/properties" xmlns:ns2="d087a735-462f-4f84-8e88-6926a9f765ae" xmlns:ns3="c6f45300-d32c-47cc-99a9-78df02162755" targetNamespace="http://schemas.microsoft.com/office/2006/metadata/properties" ma:root="true" ma:fieldsID="feb32cef4352cbf6faf5ac9393b1d0b8" ns2:_="" ns3:_="">
    <xsd:import namespace="d087a735-462f-4f84-8e88-6926a9f765ae"/>
    <xsd:import namespace="c6f45300-d32c-47cc-99a9-78df0216275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87a735-462f-4f84-8e88-6926a9f765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f6617676-67c7-4faf-aa31-091d49aff2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f45300-d32c-47cc-99a9-78df0216275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2ec4752e-65d8-43c5-8d78-ba52193cad51}" ma:internalName="TaxCatchAll" ma:showField="CatchAllData" ma:web="c6f45300-d32c-47cc-99a9-78df0216275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087a735-462f-4f84-8e88-6926a9f765ae">
      <Terms xmlns="http://schemas.microsoft.com/office/infopath/2007/PartnerControls"/>
    </lcf76f155ced4ddcb4097134ff3c332f>
    <TaxCatchAll xmlns="c6f45300-d32c-47cc-99a9-78df02162755" xsi:nil="true"/>
  </documentManagement>
</p:properties>
</file>

<file path=customXml/itemProps1.xml><?xml version="1.0" encoding="utf-8"?>
<ds:datastoreItem xmlns:ds="http://schemas.openxmlformats.org/officeDocument/2006/customXml" ds:itemID="{9F4F5CE0-CAB9-4997-AFA7-674A54715274}"/>
</file>

<file path=customXml/itemProps2.xml><?xml version="1.0" encoding="utf-8"?>
<ds:datastoreItem xmlns:ds="http://schemas.openxmlformats.org/officeDocument/2006/customXml" ds:itemID="{0DFDC1C7-EEC0-4D76-9A5D-361B760F4F73}"/>
</file>

<file path=customXml/itemProps3.xml><?xml version="1.0" encoding="utf-8"?>
<ds:datastoreItem xmlns:ds="http://schemas.openxmlformats.org/officeDocument/2006/customXml" ds:itemID="{75844A0C-1613-46FF-87C8-3DD2A974FBB4}"/>
</file>

<file path=docProps/app.xml><?xml version="1.0" encoding="utf-8"?>
<Properties xmlns="http://schemas.openxmlformats.org/officeDocument/2006/extended-properties" xmlns:vt="http://schemas.openxmlformats.org/officeDocument/2006/docPropsVTypes">
  <Template>TM04033925[[fn=Ronds dans l’eau]]</Template>
  <TotalTime>2777</TotalTime>
  <Words>1442</Words>
  <Application>Microsoft Office PowerPoint</Application>
  <PresentationFormat>Grand écran</PresentationFormat>
  <Paragraphs>286</Paragraphs>
  <Slides>20</Slides>
  <Notes>20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20</vt:i4>
      </vt:variant>
    </vt:vector>
  </HeadingPairs>
  <TitlesOfParts>
    <vt:vector size="26" baseType="lpstr">
      <vt:lpstr>Aptos</vt:lpstr>
      <vt:lpstr>Arial</vt:lpstr>
      <vt:lpstr>Calibri</vt:lpstr>
      <vt:lpstr>Tw Cen MT</vt:lpstr>
      <vt:lpstr>Wingdings</vt:lpstr>
      <vt:lpstr>Ronds dans l’eau</vt:lpstr>
      <vt:lpstr>Acquisition connaissances et restauration de l’habitat  de trois espèces en péril au lac Saint-François</vt:lpstr>
      <vt:lpstr>Déroulement de la présentation </vt:lpstr>
      <vt:lpstr>Résumé du projet  </vt:lpstr>
      <vt:lpstr>Les espèces cibles du projet</vt:lpstr>
      <vt:lpstr>Collaboration entre organismes </vt:lpstr>
      <vt:lpstr>Collaboration entre organismes </vt:lpstr>
      <vt:lpstr>Collaboration entre organismes </vt:lpstr>
      <vt:lpstr>Collaboration entre organismes </vt:lpstr>
      <vt:lpstr>Collaboration entre organismes </vt:lpstr>
      <vt:lpstr>Présentation PowerPoint</vt:lpstr>
      <vt:lpstr>Collaboration entre organismes </vt:lpstr>
      <vt:lpstr>échantillonnage d’ADNe</vt:lpstr>
      <vt:lpstr>Collaboration entre organismes </vt:lpstr>
      <vt:lpstr>Collaboration entre organismes </vt:lpstr>
      <vt:lpstr>inspection des installations sanitaires</vt:lpstr>
      <vt:lpstr>Volet étude géomatique sur la turbidité et l’eutrophisation de l’eau</vt:lpstr>
      <vt:lpstr>Présentation PowerPoint</vt:lpstr>
      <vt:lpstr>Présentation PowerPoint</vt:lpstr>
      <vt:lpstr>Présentation PowerPoint</vt:lpstr>
      <vt:lpstr>Merci pour votre écoute!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Ensemble on va loin</dc:title>
  <dc:creator>Daphnée Lecours-Tessier - Comité Zip Haut St-Laurent - daphnee@ziphsl.org</dc:creator>
  <cp:lastModifiedBy>Pascale Bilodeau - Comité Zip du Haut St-Laurent - pascale@ziphsl.org</cp:lastModifiedBy>
  <cp:revision>109</cp:revision>
  <dcterms:created xsi:type="dcterms:W3CDTF">2024-10-02T16:10:42Z</dcterms:created>
  <dcterms:modified xsi:type="dcterms:W3CDTF">2025-05-05T20:23:59Z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0x010100CBA414A8BC197A48B3B9BF97F85ED032</vt:lpwstr>
  </property>
</Properties>
</file>